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3"/>
  </p:notesMasterIdLst>
  <p:handoutMasterIdLst>
    <p:handoutMasterId r:id="rId44"/>
  </p:handoutMasterIdLst>
  <p:sldIdLst>
    <p:sldId id="306" r:id="rId5"/>
    <p:sldId id="331" r:id="rId6"/>
    <p:sldId id="258" r:id="rId7"/>
    <p:sldId id="267" r:id="rId8"/>
    <p:sldId id="329" r:id="rId9"/>
    <p:sldId id="265" r:id="rId10"/>
    <p:sldId id="263" r:id="rId11"/>
    <p:sldId id="278" r:id="rId12"/>
    <p:sldId id="264" r:id="rId13"/>
    <p:sldId id="257" r:id="rId14"/>
    <p:sldId id="276" r:id="rId15"/>
    <p:sldId id="281" r:id="rId16"/>
    <p:sldId id="307" r:id="rId17"/>
    <p:sldId id="268" r:id="rId18"/>
    <p:sldId id="279" r:id="rId19"/>
    <p:sldId id="280" r:id="rId20"/>
    <p:sldId id="269" r:id="rId21"/>
    <p:sldId id="330" r:id="rId22"/>
    <p:sldId id="270" r:id="rId23"/>
    <p:sldId id="271" r:id="rId24"/>
    <p:sldId id="300" r:id="rId25"/>
    <p:sldId id="301" r:id="rId26"/>
    <p:sldId id="303" r:id="rId27"/>
    <p:sldId id="304" r:id="rId28"/>
    <p:sldId id="302" r:id="rId29"/>
    <p:sldId id="310" r:id="rId30"/>
    <p:sldId id="272" r:id="rId31"/>
    <p:sldId id="273" r:id="rId32"/>
    <p:sldId id="316" r:id="rId33"/>
    <p:sldId id="314" r:id="rId34"/>
    <p:sldId id="313" r:id="rId35"/>
    <p:sldId id="274" r:id="rId36"/>
    <p:sldId id="318" r:id="rId37"/>
    <p:sldId id="320" r:id="rId38"/>
    <p:sldId id="319" r:id="rId39"/>
    <p:sldId id="308" r:id="rId40"/>
    <p:sldId id="321" r:id="rId41"/>
    <p:sldId id="328" r:id="rId42"/>
  </p:sldIdLst>
  <p:sldSz cx="12192000" cy="6858000"/>
  <p:notesSz cx="6794500" cy="99314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79" userDrawn="1">
          <p15:clr>
            <a:srgbClr val="A4A3A4"/>
          </p15:clr>
        </p15:guide>
        <p15:guide id="3" orient="horz" pos="3237" userDrawn="1">
          <p15:clr>
            <a:srgbClr val="A4A3A4"/>
          </p15:clr>
        </p15:guide>
        <p15:guide id="9" orient="horz" pos="2160" userDrawn="1">
          <p15:clr>
            <a:srgbClr val="A4A3A4"/>
          </p15:clr>
        </p15:guide>
        <p15:guide id="11" pos="1920" userDrawn="1">
          <p15:clr>
            <a:srgbClr val="A4A3A4"/>
          </p15:clr>
        </p15:guide>
        <p15:guide id="12" pos="5762" userDrawn="1">
          <p15:clr>
            <a:srgbClr val="A4A3A4"/>
          </p15:clr>
        </p15:guide>
        <p15:guide id="13"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6FDE688-29C3-35DB-5360-8CB93FDD74EB}" name="Marshall, Spencer" initials="SM" userId="S::spencer.marshall@metrohmusa.com::c1936d4d-7643-40c8-9e6b-0cb1c801af88"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elanie Maute" initials="MM" lastIdx="8" clrIdx="6"/>
  <p:cmAuthor id="1" name="Microsoft Office-Anwender" initials="Office" lastIdx="19" clrIdx="0"/>
  <p:cmAuthor id="8" name="Laszlo Bardos" initials="LB" lastIdx="6" clrIdx="7"/>
  <p:cmAuthor id="2" name="Microsoft Office-Anwender" initials="Office [2]" lastIdx="1" clrIdx="1"/>
  <p:cmAuthor id="3" name="Microsoft Office-Anwender" initials="Office [3]" lastIdx="1" clrIdx="2"/>
  <p:cmAuthor id="4" name="Microsoft Office-Anwender" initials="Office [4]" lastIdx="1" clrIdx="3"/>
  <p:cmAuthor id="5" name="Microsoft Office-Anwender" initials="Office [5]" lastIdx="1" clrIdx="4"/>
  <p:cmAuthor id="6" name="Moser, Roman" initials="MR" lastIdx="16"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0014"/>
    <a:srgbClr val="F1A60F"/>
    <a:srgbClr val="008F8B"/>
    <a:srgbClr val="A2C617"/>
    <a:srgbClr val="49494A"/>
    <a:srgbClr val="DADADC"/>
    <a:srgbClr val="FF00FF"/>
    <a:srgbClr val="AECC3A"/>
    <a:srgbClr val="F7F9F8"/>
    <a:srgbClr val="BCE2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D3029E8-B338-4214-AA05-C7598B76E56D}" v="1" dt="2024-07-31T16:50:00.655"/>
  </p1510:revLst>
</p1510:revInfo>
</file>

<file path=ppt/tableStyles.xml><?xml version="1.0" encoding="utf-8"?>
<a:tblStyleLst xmlns:a="http://schemas.openxmlformats.org/drawingml/2006/main" def="{69012ECD-51FC-41F1-AA8D-1B2483CD663E}">
  <a:tblStyle styleId="{7E9639D4-E3E2-4D34-9284-5A2195B3D0D7}" styleName="Helle Formatvorlag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Helle Formatvorlage 2 - Akz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7292A2E-F333-43FB-9621-5CBBE7FDCDCB}" styleName="Helle Formatvorlage 2 - Akz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Helle Formatvorlage 2 - Akz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Helle Formatvorlage 2 - Akz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F2DE63D5-997A-4646-A377-4702673A728D}" styleName="Helle Formatvorlage 2 - Akz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85BE263C-DBD7-4A20-BB59-AAB30ACAA65A}" styleName="Mittlere Formatvorlage 3 - Akz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325" autoAdjust="0"/>
    <p:restoredTop sz="94660"/>
  </p:normalViewPr>
  <p:slideViewPr>
    <p:cSldViewPr snapToGrid="0">
      <p:cViewPr varScale="1">
        <p:scale>
          <a:sx n="78" d="100"/>
          <a:sy n="78" d="100"/>
        </p:scale>
        <p:origin x="590" y="43"/>
      </p:cViewPr>
      <p:guideLst>
        <p:guide orient="horz" pos="1079"/>
        <p:guide orient="horz" pos="3237"/>
        <p:guide orient="horz" pos="2160"/>
        <p:guide pos="1920"/>
        <p:guide pos="5762"/>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0F2C4B-78FA-402B-B9DD-CD6BBB8061B4}"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2BD9FB5C-0DAF-479A-85F0-D06BEE82B904}">
      <dgm:prSet phldrT="[Text]" custT="1"/>
      <dgm:spPr/>
      <dgm:t>
        <a:bodyPr/>
        <a:lstStyle/>
        <a:p>
          <a:r>
            <a:rPr lang="en-US" sz="1200"/>
            <a:t>Work System</a:t>
          </a:r>
        </a:p>
      </dgm:t>
    </dgm:pt>
    <dgm:pt modelId="{58BD0BAB-8ACD-4F9A-866C-265130F44263}" type="parTrans" cxnId="{4580878C-BA6A-473A-89CE-90B6E7DA8C12}">
      <dgm:prSet/>
      <dgm:spPr/>
      <dgm:t>
        <a:bodyPr/>
        <a:lstStyle/>
        <a:p>
          <a:endParaRPr lang="en-US"/>
        </a:p>
      </dgm:t>
    </dgm:pt>
    <dgm:pt modelId="{8F620C22-51E0-4D4C-B45E-47762A1820F5}" type="sibTrans" cxnId="{4580878C-BA6A-473A-89CE-90B6E7DA8C12}">
      <dgm:prSet/>
      <dgm:spPr/>
      <dgm:t>
        <a:bodyPr/>
        <a:lstStyle/>
        <a:p>
          <a:endParaRPr lang="en-US"/>
        </a:p>
      </dgm:t>
    </dgm:pt>
    <dgm:pt modelId="{E489757D-3B78-4CF6-A3B4-78E8E433A787}">
      <dgm:prSet phldrT="[Text]"/>
      <dgm:spPr/>
      <dgm:t>
        <a:bodyPr/>
        <a:lstStyle/>
        <a:p>
          <a:r>
            <a:rPr lang="en-US"/>
            <a:t>Create Work System</a:t>
          </a:r>
        </a:p>
      </dgm:t>
    </dgm:pt>
    <dgm:pt modelId="{684E86DD-E09A-409D-B034-A1776A797A17}" type="parTrans" cxnId="{AC8AC271-9E34-4671-AB96-69570749A230}">
      <dgm:prSet/>
      <dgm:spPr/>
      <dgm:t>
        <a:bodyPr/>
        <a:lstStyle/>
        <a:p>
          <a:endParaRPr lang="en-US"/>
        </a:p>
      </dgm:t>
    </dgm:pt>
    <dgm:pt modelId="{3E06CF84-D10B-428C-8BAC-3B1C8280434A}" type="sibTrans" cxnId="{AC8AC271-9E34-4671-AB96-69570749A230}">
      <dgm:prSet/>
      <dgm:spPr/>
      <dgm:t>
        <a:bodyPr/>
        <a:lstStyle/>
        <a:p>
          <a:endParaRPr lang="en-US"/>
        </a:p>
      </dgm:t>
    </dgm:pt>
    <dgm:pt modelId="{3B50B6B3-FA72-401F-8E38-2F06ACE582FB}">
      <dgm:prSet phldrT="[Text]"/>
      <dgm:spPr/>
      <dgm:t>
        <a:bodyPr/>
        <a:lstStyle/>
        <a:p>
          <a:r>
            <a:rPr lang="en-US"/>
            <a:t>Check Work System</a:t>
          </a:r>
        </a:p>
      </dgm:t>
    </dgm:pt>
    <dgm:pt modelId="{D44B23C0-2B7D-41F6-857E-2D35F16AD8B0}" type="parTrans" cxnId="{9C7DD6A8-4B8B-4A80-AB89-4B83EE68231D}">
      <dgm:prSet/>
      <dgm:spPr/>
      <dgm:t>
        <a:bodyPr/>
        <a:lstStyle/>
        <a:p>
          <a:endParaRPr lang="en-US"/>
        </a:p>
      </dgm:t>
    </dgm:pt>
    <dgm:pt modelId="{804C827B-C4A6-46D0-8007-4D00A268C0E0}" type="sibTrans" cxnId="{9C7DD6A8-4B8B-4A80-AB89-4B83EE68231D}">
      <dgm:prSet/>
      <dgm:spPr/>
      <dgm:t>
        <a:bodyPr/>
        <a:lstStyle/>
        <a:p>
          <a:endParaRPr lang="en-US"/>
        </a:p>
      </dgm:t>
    </dgm:pt>
    <dgm:pt modelId="{5C280771-468B-4C83-AD85-31B6896633A3}">
      <dgm:prSet phldrT="[Text]" custT="1"/>
      <dgm:spPr/>
      <dgm:t>
        <a:bodyPr/>
        <a:lstStyle/>
        <a:p>
          <a:r>
            <a:rPr lang="en-US" sz="1200"/>
            <a:t>Operating Procedure</a:t>
          </a:r>
        </a:p>
      </dgm:t>
    </dgm:pt>
    <dgm:pt modelId="{8E96FC71-14E7-4D94-9D76-C34065D8DED4}" type="parTrans" cxnId="{DAFBF7C3-BD14-479D-95B0-4E4C3BF2E2D2}">
      <dgm:prSet/>
      <dgm:spPr/>
      <dgm:t>
        <a:bodyPr/>
        <a:lstStyle/>
        <a:p>
          <a:endParaRPr lang="en-US"/>
        </a:p>
      </dgm:t>
    </dgm:pt>
    <dgm:pt modelId="{42742925-C657-4DEA-9614-79971ACFD77B}" type="sibTrans" cxnId="{DAFBF7C3-BD14-479D-95B0-4E4C3BF2E2D2}">
      <dgm:prSet/>
      <dgm:spPr/>
      <dgm:t>
        <a:bodyPr/>
        <a:lstStyle/>
        <a:p>
          <a:endParaRPr lang="en-US"/>
        </a:p>
      </dgm:t>
    </dgm:pt>
    <dgm:pt modelId="{AEE5F3BD-9524-4FF5-BC4D-48A47E31BCC9}">
      <dgm:prSet phldrT="[Text]"/>
      <dgm:spPr/>
      <dgm:t>
        <a:bodyPr/>
        <a:lstStyle/>
        <a:p>
          <a:r>
            <a:rPr lang="en-US"/>
            <a:t>Create Operating Procedure</a:t>
          </a:r>
        </a:p>
      </dgm:t>
    </dgm:pt>
    <dgm:pt modelId="{5B8C223F-26CC-4144-A3CF-223994983567}" type="parTrans" cxnId="{DA0BE36F-E9FC-421A-A946-F350D21F9D61}">
      <dgm:prSet/>
      <dgm:spPr/>
      <dgm:t>
        <a:bodyPr/>
        <a:lstStyle/>
        <a:p>
          <a:endParaRPr lang="en-US"/>
        </a:p>
      </dgm:t>
    </dgm:pt>
    <dgm:pt modelId="{D2ACDC06-3CB3-42B0-BF3D-6CE8336158C0}" type="sibTrans" cxnId="{DA0BE36F-E9FC-421A-A946-F350D21F9D61}">
      <dgm:prSet/>
      <dgm:spPr/>
      <dgm:t>
        <a:bodyPr/>
        <a:lstStyle/>
        <a:p>
          <a:endParaRPr lang="en-US"/>
        </a:p>
      </dgm:t>
    </dgm:pt>
    <dgm:pt modelId="{9C7610A7-6886-415E-9585-AD7FD91CEF94}">
      <dgm:prSet phldrT="[Text]"/>
      <dgm:spPr/>
      <dgm:t>
        <a:bodyPr/>
        <a:lstStyle/>
        <a:p>
          <a:r>
            <a:rPr lang="en-US"/>
            <a:t>Create Method(s)</a:t>
          </a:r>
        </a:p>
      </dgm:t>
    </dgm:pt>
    <dgm:pt modelId="{83F53EB8-B551-47E9-BED3-22D3A95E5DC4}" type="parTrans" cxnId="{D3E743D9-A8EF-4CBB-8ED6-53A02364D726}">
      <dgm:prSet/>
      <dgm:spPr/>
      <dgm:t>
        <a:bodyPr/>
        <a:lstStyle/>
        <a:p>
          <a:endParaRPr lang="en-US"/>
        </a:p>
      </dgm:t>
    </dgm:pt>
    <dgm:pt modelId="{98E62ACD-42DB-404C-BED1-6D1A8B9F81EC}" type="sibTrans" cxnId="{D3E743D9-A8EF-4CBB-8ED6-53A02364D726}">
      <dgm:prSet/>
      <dgm:spPr/>
      <dgm:t>
        <a:bodyPr/>
        <a:lstStyle/>
        <a:p>
          <a:endParaRPr lang="en-US"/>
        </a:p>
      </dgm:t>
    </dgm:pt>
    <dgm:pt modelId="{6DA7D5E1-E2BC-439E-8E89-F3F6E97E00EE}">
      <dgm:prSet phldrT="[Text]" custT="1"/>
      <dgm:spPr/>
      <dgm:t>
        <a:bodyPr/>
        <a:lstStyle/>
        <a:p>
          <a:r>
            <a:rPr lang="en-US" sz="1200"/>
            <a:t>Method</a:t>
          </a:r>
        </a:p>
      </dgm:t>
    </dgm:pt>
    <dgm:pt modelId="{D71CED3B-A151-4A7C-B966-11974E9FF90E}" type="parTrans" cxnId="{FC89A842-E08F-4FF1-827D-413022B98F85}">
      <dgm:prSet/>
      <dgm:spPr/>
      <dgm:t>
        <a:bodyPr/>
        <a:lstStyle/>
        <a:p>
          <a:endParaRPr lang="en-US"/>
        </a:p>
      </dgm:t>
    </dgm:pt>
    <dgm:pt modelId="{A186DFE9-4425-4B28-AF7E-C3F4D7FFEE47}" type="sibTrans" cxnId="{FC89A842-E08F-4FF1-827D-413022B98F85}">
      <dgm:prSet/>
      <dgm:spPr/>
      <dgm:t>
        <a:bodyPr/>
        <a:lstStyle/>
        <a:p>
          <a:endParaRPr lang="en-US"/>
        </a:p>
      </dgm:t>
    </dgm:pt>
    <dgm:pt modelId="{E72F13D6-C698-44C8-9061-1ABDA381ADB6}">
      <dgm:prSet phldrT="[Text]" custT="1"/>
      <dgm:spPr/>
      <dgm:t>
        <a:bodyPr/>
        <a:lstStyle/>
        <a:p>
          <a:r>
            <a:rPr lang="en-US" sz="1200"/>
            <a:t>Operating Procedure</a:t>
          </a:r>
        </a:p>
      </dgm:t>
    </dgm:pt>
    <dgm:pt modelId="{BE6D341A-8F70-4786-9D19-01483A2FDADF}" type="parTrans" cxnId="{22F7A4E1-A543-413D-B642-C4B6E725F560}">
      <dgm:prSet/>
      <dgm:spPr/>
      <dgm:t>
        <a:bodyPr/>
        <a:lstStyle/>
        <a:p>
          <a:endParaRPr lang="en-US"/>
        </a:p>
      </dgm:t>
    </dgm:pt>
    <dgm:pt modelId="{AB753015-1D34-4074-99F2-2A40D1FA0608}" type="sibTrans" cxnId="{22F7A4E1-A543-413D-B642-C4B6E725F560}">
      <dgm:prSet/>
      <dgm:spPr/>
      <dgm:t>
        <a:bodyPr/>
        <a:lstStyle/>
        <a:p>
          <a:endParaRPr lang="en-US"/>
        </a:p>
      </dgm:t>
    </dgm:pt>
    <dgm:pt modelId="{918530AD-49E4-4A12-92A6-04F57D7DF27E}">
      <dgm:prSet phldrT="[Text]" custT="1"/>
      <dgm:spPr/>
      <dgm:t>
        <a:bodyPr/>
        <a:lstStyle/>
        <a:p>
          <a:r>
            <a:rPr lang="en-US" sz="1200"/>
            <a:t>Sample Profile</a:t>
          </a:r>
        </a:p>
      </dgm:t>
    </dgm:pt>
    <dgm:pt modelId="{1BCBD12D-AB02-4677-8D19-FFCF62587A0D}" type="parTrans" cxnId="{49AF98E8-3243-451F-BAAB-5D06D7101052}">
      <dgm:prSet/>
      <dgm:spPr/>
      <dgm:t>
        <a:bodyPr/>
        <a:lstStyle/>
        <a:p>
          <a:endParaRPr lang="en-US"/>
        </a:p>
      </dgm:t>
    </dgm:pt>
    <dgm:pt modelId="{17689EFC-B3FD-422F-88E8-A741593B01DB}" type="sibTrans" cxnId="{49AF98E8-3243-451F-BAAB-5D06D7101052}">
      <dgm:prSet/>
      <dgm:spPr/>
      <dgm:t>
        <a:bodyPr/>
        <a:lstStyle/>
        <a:p>
          <a:endParaRPr lang="en-US"/>
        </a:p>
      </dgm:t>
    </dgm:pt>
    <dgm:pt modelId="{7A3FAEB7-77C1-4294-A92C-D9AF4ACC4C2E}">
      <dgm:prSet phldrT="[Text]"/>
      <dgm:spPr/>
      <dgm:t>
        <a:bodyPr/>
        <a:lstStyle/>
        <a:p>
          <a:r>
            <a:rPr lang="en-US"/>
            <a:t>Sample List</a:t>
          </a:r>
        </a:p>
      </dgm:t>
    </dgm:pt>
    <dgm:pt modelId="{344DA87A-60C1-49FD-B6D2-6D14F0B3F42B}" type="parTrans" cxnId="{1E69779C-D051-4194-B9F8-E352131FE37B}">
      <dgm:prSet/>
      <dgm:spPr/>
      <dgm:t>
        <a:bodyPr/>
        <a:lstStyle/>
        <a:p>
          <a:endParaRPr lang="en-US"/>
        </a:p>
      </dgm:t>
    </dgm:pt>
    <dgm:pt modelId="{77B884BA-E899-489F-BE62-46A68A9AA5FC}" type="sibTrans" cxnId="{1E69779C-D051-4194-B9F8-E352131FE37B}">
      <dgm:prSet/>
      <dgm:spPr/>
      <dgm:t>
        <a:bodyPr/>
        <a:lstStyle/>
        <a:p>
          <a:endParaRPr lang="en-US"/>
        </a:p>
      </dgm:t>
    </dgm:pt>
    <dgm:pt modelId="{D435BF2F-FB6B-4E17-8798-34EDADC69ECE}">
      <dgm:prSet phldrT="[Text]"/>
      <dgm:spPr/>
      <dgm:t>
        <a:bodyPr/>
        <a:lstStyle/>
        <a:p>
          <a:r>
            <a:rPr lang="en-US"/>
            <a:t>Build operating procedure from methods and commands</a:t>
          </a:r>
        </a:p>
      </dgm:t>
    </dgm:pt>
    <dgm:pt modelId="{BBB20F9F-1E6D-4DF8-968E-5992DBE6F7BE}" type="parTrans" cxnId="{D84CDCA5-05F3-4BE1-AE21-1F278A82608E}">
      <dgm:prSet/>
      <dgm:spPr/>
      <dgm:t>
        <a:bodyPr/>
        <a:lstStyle/>
        <a:p>
          <a:endParaRPr lang="en-US"/>
        </a:p>
      </dgm:t>
    </dgm:pt>
    <dgm:pt modelId="{2CFA1AC3-702A-481D-929A-3B2960792646}" type="sibTrans" cxnId="{D84CDCA5-05F3-4BE1-AE21-1F278A82608E}">
      <dgm:prSet/>
      <dgm:spPr/>
      <dgm:t>
        <a:bodyPr/>
        <a:lstStyle/>
        <a:p>
          <a:endParaRPr lang="en-US"/>
        </a:p>
      </dgm:t>
    </dgm:pt>
    <dgm:pt modelId="{ED0690BC-35A4-42FF-9FE5-F7C37AB709D9}">
      <dgm:prSet phldrT="[Text]"/>
      <dgm:spPr/>
      <dgm:t>
        <a:bodyPr/>
        <a:lstStyle/>
        <a:p>
          <a:r>
            <a:rPr lang="en-US"/>
            <a:t>Create New Sample Profile</a:t>
          </a:r>
        </a:p>
      </dgm:t>
    </dgm:pt>
    <dgm:pt modelId="{71EF9B66-B99F-4D64-9677-18DFD032435F}" type="parTrans" cxnId="{432031A8-2026-4175-8DA7-770233B13352}">
      <dgm:prSet/>
      <dgm:spPr/>
      <dgm:t>
        <a:bodyPr/>
        <a:lstStyle/>
        <a:p>
          <a:endParaRPr lang="en-US"/>
        </a:p>
      </dgm:t>
    </dgm:pt>
    <dgm:pt modelId="{4E44B777-233D-4238-88A0-FF474ADE271C}" type="sibTrans" cxnId="{432031A8-2026-4175-8DA7-770233B13352}">
      <dgm:prSet/>
      <dgm:spPr/>
      <dgm:t>
        <a:bodyPr/>
        <a:lstStyle/>
        <a:p>
          <a:endParaRPr lang="en-US"/>
        </a:p>
      </dgm:t>
    </dgm:pt>
    <dgm:pt modelId="{02E554FA-2D51-40F4-B80B-1B7AFC827EDE}">
      <dgm:prSet phldrT="[Text]"/>
      <dgm:spPr/>
      <dgm:t>
        <a:bodyPr/>
        <a:lstStyle/>
        <a:p>
          <a:r>
            <a:rPr lang="en-US"/>
            <a:t>Create new sample list</a:t>
          </a:r>
        </a:p>
      </dgm:t>
    </dgm:pt>
    <dgm:pt modelId="{3BF7BF60-7B23-400B-BE96-394CB77E54C1}" type="parTrans" cxnId="{7A9818CB-2D96-4390-9F0E-E5BA75A23EE9}">
      <dgm:prSet/>
      <dgm:spPr/>
      <dgm:t>
        <a:bodyPr/>
        <a:lstStyle/>
        <a:p>
          <a:endParaRPr lang="en-US"/>
        </a:p>
      </dgm:t>
    </dgm:pt>
    <dgm:pt modelId="{28DFAEF3-25E8-45B7-A51B-4A3BC9B31B6C}" type="sibTrans" cxnId="{7A9818CB-2D96-4390-9F0E-E5BA75A23EE9}">
      <dgm:prSet/>
      <dgm:spPr/>
      <dgm:t>
        <a:bodyPr/>
        <a:lstStyle/>
        <a:p>
          <a:endParaRPr lang="en-US"/>
        </a:p>
      </dgm:t>
    </dgm:pt>
    <dgm:pt modelId="{F10053D6-2051-4664-BC20-9B443B1D0FD7}">
      <dgm:prSet phldrT="[Text]"/>
      <dgm:spPr/>
      <dgm:t>
        <a:bodyPr/>
        <a:lstStyle/>
        <a:p>
          <a:r>
            <a:rPr lang="en-US"/>
            <a:t>Assign work system to method</a:t>
          </a:r>
        </a:p>
      </dgm:t>
    </dgm:pt>
    <dgm:pt modelId="{19D2ED8B-9021-4239-86BE-D51C27B7BCBC}" type="parTrans" cxnId="{EA4CD635-9936-4D2E-B0F9-A10468CF10EE}">
      <dgm:prSet/>
      <dgm:spPr/>
      <dgm:t>
        <a:bodyPr/>
        <a:lstStyle/>
        <a:p>
          <a:endParaRPr lang="en-US"/>
        </a:p>
      </dgm:t>
    </dgm:pt>
    <dgm:pt modelId="{AFAA3257-BC3E-4162-8A62-9AE96B18B752}" type="sibTrans" cxnId="{EA4CD635-9936-4D2E-B0F9-A10468CF10EE}">
      <dgm:prSet/>
      <dgm:spPr/>
      <dgm:t>
        <a:bodyPr/>
        <a:lstStyle/>
        <a:p>
          <a:endParaRPr lang="en-US"/>
        </a:p>
      </dgm:t>
    </dgm:pt>
    <dgm:pt modelId="{73805F51-B172-4975-9EF4-3FACC1D9A2BE}" type="pres">
      <dgm:prSet presAssocID="{1E0F2C4B-78FA-402B-B9DD-CD6BBB8061B4}" presName="linearFlow" presStyleCnt="0">
        <dgm:presLayoutVars>
          <dgm:dir/>
          <dgm:animLvl val="lvl"/>
          <dgm:resizeHandles val="exact"/>
        </dgm:presLayoutVars>
      </dgm:prSet>
      <dgm:spPr/>
    </dgm:pt>
    <dgm:pt modelId="{48D910BE-FDE7-4F76-A419-1C38631266C5}" type="pres">
      <dgm:prSet presAssocID="{2BD9FB5C-0DAF-479A-85F0-D06BEE82B904}" presName="composite" presStyleCnt="0"/>
      <dgm:spPr/>
    </dgm:pt>
    <dgm:pt modelId="{F974F3DB-CE43-4F21-BA6F-CA7D205A3679}" type="pres">
      <dgm:prSet presAssocID="{2BD9FB5C-0DAF-479A-85F0-D06BEE82B904}" presName="parentText" presStyleLbl="alignNode1" presStyleIdx="0" presStyleCnt="6">
        <dgm:presLayoutVars>
          <dgm:chMax val="1"/>
          <dgm:bulletEnabled val="1"/>
        </dgm:presLayoutVars>
      </dgm:prSet>
      <dgm:spPr/>
    </dgm:pt>
    <dgm:pt modelId="{FB16536E-E4DB-4FA8-B46D-36495D0F0A4C}" type="pres">
      <dgm:prSet presAssocID="{2BD9FB5C-0DAF-479A-85F0-D06BEE82B904}" presName="descendantText" presStyleLbl="alignAcc1" presStyleIdx="0" presStyleCnt="6">
        <dgm:presLayoutVars>
          <dgm:bulletEnabled val="1"/>
        </dgm:presLayoutVars>
      </dgm:prSet>
      <dgm:spPr/>
    </dgm:pt>
    <dgm:pt modelId="{91BE99E1-D083-4006-9864-6BF2C2CB67CE}" type="pres">
      <dgm:prSet presAssocID="{8F620C22-51E0-4D4C-B45E-47762A1820F5}" presName="sp" presStyleCnt="0"/>
      <dgm:spPr/>
    </dgm:pt>
    <dgm:pt modelId="{60FBB41B-CEB5-45D7-B973-49EE8B8C15D5}" type="pres">
      <dgm:prSet presAssocID="{5C280771-468B-4C83-AD85-31B6896633A3}" presName="composite" presStyleCnt="0"/>
      <dgm:spPr/>
    </dgm:pt>
    <dgm:pt modelId="{AF731267-B31E-4EF0-BF19-2594DF5CCBED}" type="pres">
      <dgm:prSet presAssocID="{5C280771-468B-4C83-AD85-31B6896633A3}" presName="parentText" presStyleLbl="alignNode1" presStyleIdx="1" presStyleCnt="6">
        <dgm:presLayoutVars>
          <dgm:chMax val="1"/>
          <dgm:bulletEnabled val="1"/>
        </dgm:presLayoutVars>
      </dgm:prSet>
      <dgm:spPr/>
    </dgm:pt>
    <dgm:pt modelId="{762A5C69-2893-4DEA-88BE-7D6F29A318A6}" type="pres">
      <dgm:prSet presAssocID="{5C280771-468B-4C83-AD85-31B6896633A3}" presName="descendantText" presStyleLbl="alignAcc1" presStyleIdx="1" presStyleCnt="6">
        <dgm:presLayoutVars>
          <dgm:bulletEnabled val="1"/>
        </dgm:presLayoutVars>
      </dgm:prSet>
      <dgm:spPr/>
    </dgm:pt>
    <dgm:pt modelId="{9E3F52F3-CAE2-4A77-83F7-A7367865153A}" type="pres">
      <dgm:prSet presAssocID="{42742925-C657-4DEA-9614-79971ACFD77B}" presName="sp" presStyleCnt="0"/>
      <dgm:spPr/>
    </dgm:pt>
    <dgm:pt modelId="{13F48885-48C9-4A20-9D73-9CBE34C8DBCA}" type="pres">
      <dgm:prSet presAssocID="{6DA7D5E1-E2BC-439E-8E89-F3F6E97E00EE}" presName="composite" presStyleCnt="0"/>
      <dgm:spPr/>
    </dgm:pt>
    <dgm:pt modelId="{12F7772E-3871-4139-8EEF-36C1B80C7104}" type="pres">
      <dgm:prSet presAssocID="{6DA7D5E1-E2BC-439E-8E89-F3F6E97E00EE}" presName="parentText" presStyleLbl="alignNode1" presStyleIdx="2" presStyleCnt="6">
        <dgm:presLayoutVars>
          <dgm:chMax val="1"/>
          <dgm:bulletEnabled val="1"/>
        </dgm:presLayoutVars>
      </dgm:prSet>
      <dgm:spPr/>
    </dgm:pt>
    <dgm:pt modelId="{382E6640-437D-4284-BE7D-F6006D24DEC7}" type="pres">
      <dgm:prSet presAssocID="{6DA7D5E1-E2BC-439E-8E89-F3F6E97E00EE}" presName="descendantText" presStyleLbl="alignAcc1" presStyleIdx="2" presStyleCnt="6">
        <dgm:presLayoutVars>
          <dgm:bulletEnabled val="1"/>
        </dgm:presLayoutVars>
      </dgm:prSet>
      <dgm:spPr/>
    </dgm:pt>
    <dgm:pt modelId="{35DA42C2-93A9-4DBE-B4FD-3079A0212119}" type="pres">
      <dgm:prSet presAssocID="{A186DFE9-4425-4B28-AF7E-C3F4D7FFEE47}" presName="sp" presStyleCnt="0"/>
      <dgm:spPr/>
    </dgm:pt>
    <dgm:pt modelId="{D5798AFF-AB70-4B87-BCB0-DEE1A91ACB72}" type="pres">
      <dgm:prSet presAssocID="{E72F13D6-C698-44C8-9061-1ABDA381ADB6}" presName="composite" presStyleCnt="0"/>
      <dgm:spPr/>
    </dgm:pt>
    <dgm:pt modelId="{B2A6307C-304B-4023-ACDC-695F1B0F3E83}" type="pres">
      <dgm:prSet presAssocID="{E72F13D6-C698-44C8-9061-1ABDA381ADB6}" presName="parentText" presStyleLbl="alignNode1" presStyleIdx="3" presStyleCnt="6">
        <dgm:presLayoutVars>
          <dgm:chMax val="1"/>
          <dgm:bulletEnabled val="1"/>
        </dgm:presLayoutVars>
      </dgm:prSet>
      <dgm:spPr/>
    </dgm:pt>
    <dgm:pt modelId="{65689A07-80CC-4230-8BCE-0B424AFC4EF2}" type="pres">
      <dgm:prSet presAssocID="{E72F13D6-C698-44C8-9061-1ABDA381ADB6}" presName="descendantText" presStyleLbl="alignAcc1" presStyleIdx="3" presStyleCnt="6">
        <dgm:presLayoutVars>
          <dgm:bulletEnabled val="1"/>
        </dgm:presLayoutVars>
      </dgm:prSet>
      <dgm:spPr/>
    </dgm:pt>
    <dgm:pt modelId="{63F032F9-E766-4858-944D-998351F09A93}" type="pres">
      <dgm:prSet presAssocID="{AB753015-1D34-4074-99F2-2A40D1FA0608}" presName="sp" presStyleCnt="0"/>
      <dgm:spPr/>
    </dgm:pt>
    <dgm:pt modelId="{48BAC3E9-10F9-4332-98B1-3326D69756DF}" type="pres">
      <dgm:prSet presAssocID="{918530AD-49E4-4A12-92A6-04F57D7DF27E}" presName="composite" presStyleCnt="0"/>
      <dgm:spPr/>
    </dgm:pt>
    <dgm:pt modelId="{47E50168-5BF7-47B8-A78C-03916690D58F}" type="pres">
      <dgm:prSet presAssocID="{918530AD-49E4-4A12-92A6-04F57D7DF27E}" presName="parentText" presStyleLbl="alignNode1" presStyleIdx="4" presStyleCnt="6">
        <dgm:presLayoutVars>
          <dgm:chMax val="1"/>
          <dgm:bulletEnabled val="1"/>
        </dgm:presLayoutVars>
      </dgm:prSet>
      <dgm:spPr/>
    </dgm:pt>
    <dgm:pt modelId="{8178DCE1-FAAC-4873-BD11-10B3E8EAE86B}" type="pres">
      <dgm:prSet presAssocID="{918530AD-49E4-4A12-92A6-04F57D7DF27E}" presName="descendantText" presStyleLbl="alignAcc1" presStyleIdx="4" presStyleCnt="6">
        <dgm:presLayoutVars>
          <dgm:bulletEnabled val="1"/>
        </dgm:presLayoutVars>
      </dgm:prSet>
      <dgm:spPr/>
    </dgm:pt>
    <dgm:pt modelId="{7608DD55-160D-4A27-847A-BDB082F1F75D}" type="pres">
      <dgm:prSet presAssocID="{17689EFC-B3FD-422F-88E8-A741593B01DB}" presName="sp" presStyleCnt="0"/>
      <dgm:spPr/>
    </dgm:pt>
    <dgm:pt modelId="{C219D72E-2F2B-4560-A6A7-F96D36B1BA1B}" type="pres">
      <dgm:prSet presAssocID="{7A3FAEB7-77C1-4294-A92C-D9AF4ACC4C2E}" presName="composite" presStyleCnt="0"/>
      <dgm:spPr/>
    </dgm:pt>
    <dgm:pt modelId="{DA69F1F8-DF0A-40C5-A1C7-9D00CA6457BA}" type="pres">
      <dgm:prSet presAssocID="{7A3FAEB7-77C1-4294-A92C-D9AF4ACC4C2E}" presName="parentText" presStyleLbl="alignNode1" presStyleIdx="5" presStyleCnt="6">
        <dgm:presLayoutVars>
          <dgm:chMax val="1"/>
          <dgm:bulletEnabled val="1"/>
        </dgm:presLayoutVars>
      </dgm:prSet>
      <dgm:spPr/>
    </dgm:pt>
    <dgm:pt modelId="{032F9C0A-46F6-4FED-8B97-45FF92A1B15E}" type="pres">
      <dgm:prSet presAssocID="{7A3FAEB7-77C1-4294-A92C-D9AF4ACC4C2E}" presName="descendantText" presStyleLbl="alignAcc1" presStyleIdx="5" presStyleCnt="6">
        <dgm:presLayoutVars>
          <dgm:bulletEnabled val="1"/>
        </dgm:presLayoutVars>
      </dgm:prSet>
      <dgm:spPr/>
    </dgm:pt>
  </dgm:ptLst>
  <dgm:cxnLst>
    <dgm:cxn modelId="{EDE52A2A-5679-47F3-8A94-600BFBF25A59}" type="presOf" srcId="{E72F13D6-C698-44C8-9061-1ABDA381ADB6}" destId="{B2A6307C-304B-4023-ACDC-695F1B0F3E83}" srcOrd="0" destOrd="0" presId="urn:microsoft.com/office/officeart/2005/8/layout/chevron2"/>
    <dgm:cxn modelId="{364F2135-4155-4517-89D2-492B2A331086}" type="presOf" srcId="{5C280771-468B-4C83-AD85-31B6896633A3}" destId="{AF731267-B31E-4EF0-BF19-2594DF5CCBED}" srcOrd="0" destOrd="0" presId="urn:microsoft.com/office/officeart/2005/8/layout/chevron2"/>
    <dgm:cxn modelId="{EA4CD635-9936-4D2E-B0F9-A10468CF10EE}" srcId="{6DA7D5E1-E2BC-439E-8E89-F3F6E97E00EE}" destId="{F10053D6-2051-4664-BC20-9B443B1D0FD7}" srcOrd="1" destOrd="0" parTransId="{19D2ED8B-9021-4239-86BE-D51C27B7BCBC}" sibTransId="{AFAA3257-BC3E-4162-8A62-9AE96B18B752}"/>
    <dgm:cxn modelId="{A3C6465F-C869-433B-8B5D-A8CEFCC3EA52}" type="presOf" srcId="{3B50B6B3-FA72-401F-8E38-2F06ACE582FB}" destId="{FB16536E-E4DB-4FA8-B46D-36495D0F0A4C}" srcOrd="0" destOrd="1" presId="urn:microsoft.com/office/officeart/2005/8/layout/chevron2"/>
    <dgm:cxn modelId="{FC89A842-E08F-4FF1-827D-413022B98F85}" srcId="{1E0F2C4B-78FA-402B-B9DD-CD6BBB8061B4}" destId="{6DA7D5E1-E2BC-439E-8E89-F3F6E97E00EE}" srcOrd="2" destOrd="0" parTransId="{D71CED3B-A151-4A7C-B966-11974E9FF90E}" sibTransId="{A186DFE9-4425-4B28-AF7E-C3F4D7FFEE47}"/>
    <dgm:cxn modelId="{DA0BE36F-E9FC-421A-A946-F350D21F9D61}" srcId="{5C280771-468B-4C83-AD85-31B6896633A3}" destId="{AEE5F3BD-9524-4FF5-BC4D-48A47E31BCC9}" srcOrd="0" destOrd="0" parTransId="{5B8C223F-26CC-4144-A3CF-223994983567}" sibTransId="{D2ACDC06-3CB3-42B0-BF3D-6CE8336158C0}"/>
    <dgm:cxn modelId="{5B27EB70-9EDB-4313-A1B0-E7158B7B208A}" type="presOf" srcId="{AEE5F3BD-9524-4FF5-BC4D-48A47E31BCC9}" destId="{762A5C69-2893-4DEA-88BE-7D6F29A318A6}" srcOrd="0" destOrd="0" presId="urn:microsoft.com/office/officeart/2005/8/layout/chevron2"/>
    <dgm:cxn modelId="{C3DA8E51-03AE-4C66-B0CF-788D94241148}" type="presOf" srcId="{918530AD-49E4-4A12-92A6-04F57D7DF27E}" destId="{47E50168-5BF7-47B8-A78C-03916690D58F}" srcOrd="0" destOrd="0" presId="urn:microsoft.com/office/officeart/2005/8/layout/chevron2"/>
    <dgm:cxn modelId="{AC8AC271-9E34-4671-AB96-69570749A230}" srcId="{2BD9FB5C-0DAF-479A-85F0-D06BEE82B904}" destId="{E489757D-3B78-4CF6-A3B4-78E8E433A787}" srcOrd="0" destOrd="0" parTransId="{684E86DD-E09A-409D-B034-A1776A797A17}" sibTransId="{3E06CF84-D10B-428C-8BAC-3B1C8280434A}"/>
    <dgm:cxn modelId="{4AA1C876-0E16-45BE-9AB9-D68E5C90E500}" type="presOf" srcId="{F10053D6-2051-4664-BC20-9B443B1D0FD7}" destId="{382E6640-437D-4284-BE7D-F6006D24DEC7}" srcOrd="0" destOrd="1" presId="urn:microsoft.com/office/officeart/2005/8/layout/chevron2"/>
    <dgm:cxn modelId="{BA9E857F-B2D5-4F01-AA9A-07C2556875BD}" type="presOf" srcId="{1E0F2C4B-78FA-402B-B9DD-CD6BBB8061B4}" destId="{73805F51-B172-4975-9EF4-3FACC1D9A2BE}" srcOrd="0" destOrd="0" presId="urn:microsoft.com/office/officeart/2005/8/layout/chevron2"/>
    <dgm:cxn modelId="{4580878C-BA6A-473A-89CE-90B6E7DA8C12}" srcId="{1E0F2C4B-78FA-402B-B9DD-CD6BBB8061B4}" destId="{2BD9FB5C-0DAF-479A-85F0-D06BEE82B904}" srcOrd="0" destOrd="0" parTransId="{58BD0BAB-8ACD-4F9A-866C-265130F44263}" sibTransId="{8F620C22-51E0-4D4C-B45E-47762A1820F5}"/>
    <dgm:cxn modelId="{1E69779C-D051-4194-B9F8-E352131FE37B}" srcId="{1E0F2C4B-78FA-402B-B9DD-CD6BBB8061B4}" destId="{7A3FAEB7-77C1-4294-A92C-D9AF4ACC4C2E}" srcOrd="5" destOrd="0" parTransId="{344DA87A-60C1-49FD-B6D2-6D14F0B3F42B}" sibTransId="{77B884BA-E899-489F-BE62-46A68A9AA5FC}"/>
    <dgm:cxn modelId="{D84CDCA5-05F3-4BE1-AE21-1F278A82608E}" srcId="{E72F13D6-C698-44C8-9061-1ABDA381ADB6}" destId="{D435BF2F-FB6B-4E17-8798-34EDADC69ECE}" srcOrd="0" destOrd="0" parTransId="{BBB20F9F-1E6D-4DF8-968E-5992DBE6F7BE}" sibTransId="{2CFA1AC3-702A-481D-929A-3B2960792646}"/>
    <dgm:cxn modelId="{432031A8-2026-4175-8DA7-770233B13352}" srcId="{918530AD-49E4-4A12-92A6-04F57D7DF27E}" destId="{ED0690BC-35A4-42FF-9FE5-F7C37AB709D9}" srcOrd="0" destOrd="0" parTransId="{71EF9B66-B99F-4D64-9677-18DFD032435F}" sibTransId="{4E44B777-233D-4238-88A0-FF474ADE271C}"/>
    <dgm:cxn modelId="{9C7DD6A8-4B8B-4A80-AB89-4B83EE68231D}" srcId="{2BD9FB5C-0DAF-479A-85F0-D06BEE82B904}" destId="{3B50B6B3-FA72-401F-8E38-2F06ACE582FB}" srcOrd="1" destOrd="0" parTransId="{D44B23C0-2B7D-41F6-857E-2D35F16AD8B0}" sibTransId="{804C827B-C4A6-46D0-8007-4D00A268C0E0}"/>
    <dgm:cxn modelId="{61064AAD-F15E-471D-A93E-6698B8750AD8}" type="presOf" srcId="{2BD9FB5C-0DAF-479A-85F0-D06BEE82B904}" destId="{F974F3DB-CE43-4F21-BA6F-CA7D205A3679}" srcOrd="0" destOrd="0" presId="urn:microsoft.com/office/officeart/2005/8/layout/chevron2"/>
    <dgm:cxn modelId="{575EDFAD-5549-4AEC-A70D-E9EF4833285D}" type="presOf" srcId="{7A3FAEB7-77C1-4294-A92C-D9AF4ACC4C2E}" destId="{DA69F1F8-DF0A-40C5-A1C7-9D00CA6457BA}" srcOrd="0" destOrd="0" presId="urn:microsoft.com/office/officeart/2005/8/layout/chevron2"/>
    <dgm:cxn modelId="{DAFBF7C3-BD14-479D-95B0-4E4C3BF2E2D2}" srcId="{1E0F2C4B-78FA-402B-B9DD-CD6BBB8061B4}" destId="{5C280771-468B-4C83-AD85-31B6896633A3}" srcOrd="1" destOrd="0" parTransId="{8E96FC71-14E7-4D94-9D76-C34065D8DED4}" sibTransId="{42742925-C657-4DEA-9614-79971ACFD77B}"/>
    <dgm:cxn modelId="{5B32DFC7-6E6F-496F-8561-D88C28894752}" type="presOf" srcId="{D435BF2F-FB6B-4E17-8798-34EDADC69ECE}" destId="{65689A07-80CC-4230-8BCE-0B424AFC4EF2}" srcOrd="0" destOrd="0" presId="urn:microsoft.com/office/officeart/2005/8/layout/chevron2"/>
    <dgm:cxn modelId="{7723CBC8-574A-421C-8398-4C176A94F234}" type="presOf" srcId="{E489757D-3B78-4CF6-A3B4-78E8E433A787}" destId="{FB16536E-E4DB-4FA8-B46D-36495D0F0A4C}" srcOrd="0" destOrd="0" presId="urn:microsoft.com/office/officeart/2005/8/layout/chevron2"/>
    <dgm:cxn modelId="{7A9818CB-2D96-4390-9F0E-E5BA75A23EE9}" srcId="{7A3FAEB7-77C1-4294-A92C-D9AF4ACC4C2E}" destId="{02E554FA-2D51-40F4-B80B-1B7AFC827EDE}" srcOrd="0" destOrd="0" parTransId="{3BF7BF60-7B23-400B-BE96-394CB77E54C1}" sibTransId="{28DFAEF3-25E8-45B7-A51B-4A3BC9B31B6C}"/>
    <dgm:cxn modelId="{1A3FAAD2-6718-49B3-9D16-21C1DD65580C}" type="presOf" srcId="{ED0690BC-35A4-42FF-9FE5-F7C37AB709D9}" destId="{8178DCE1-FAAC-4873-BD11-10B3E8EAE86B}" srcOrd="0" destOrd="0" presId="urn:microsoft.com/office/officeart/2005/8/layout/chevron2"/>
    <dgm:cxn modelId="{D3E743D9-A8EF-4CBB-8ED6-53A02364D726}" srcId="{6DA7D5E1-E2BC-439E-8E89-F3F6E97E00EE}" destId="{9C7610A7-6886-415E-9585-AD7FD91CEF94}" srcOrd="0" destOrd="0" parTransId="{83F53EB8-B551-47E9-BED3-22D3A95E5DC4}" sibTransId="{98E62ACD-42DB-404C-BED1-6D1A8B9F81EC}"/>
    <dgm:cxn modelId="{AA70C9E0-4BC2-48CE-A4B3-90B44A6A03AA}" type="presOf" srcId="{6DA7D5E1-E2BC-439E-8E89-F3F6E97E00EE}" destId="{12F7772E-3871-4139-8EEF-36C1B80C7104}" srcOrd="0" destOrd="0" presId="urn:microsoft.com/office/officeart/2005/8/layout/chevron2"/>
    <dgm:cxn modelId="{22F7A4E1-A543-413D-B642-C4B6E725F560}" srcId="{1E0F2C4B-78FA-402B-B9DD-CD6BBB8061B4}" destId="{E72F13D6-C698-44C8-9061-1ABDA381ADB6}" srcOrd="3" destOrd="0" parTransId="{BE6D341A-8F70-4786-9D19-01483A2FDADF}" sibTransId="{AB753015-1D34-4074-99F2-2A40D1FA0608}"/>
    <dgm:cxn modelId="{723A06E7-309A-4C8D-8FCD-76A70AAFAC2E}" type="presOf" srcId="{9C7610A7-6886-415E-9585-AD7FD91CEF94}" destId="{382E6640-437D-4284-BE7D-F6006D24DEC7}" srcOrd="0" destOrd="0" presId="urn:microsoft.com/office/officeart/2005/8/layout/chevron2"/>
    <dgm:cxn modelId="{336D77E7-7C1E-4E53-A7ED-260240CB4474}" type="presOf" srcId="{02E554FA-2D51-40F4-B80B-1B7AFC827EDE}" destId="{032F9C0A-46F6-4FED-8B97-45FF92A1B15E}" srcOrd="0" destOrd="0" presId="urn:microsoft.com/office/officeart/2005/8/layout/chevron2"/>
    <dgm:cxn modelId="{49AF98E8-3243-451F-BAAB-5D06D7101052}" srcId="{1E0F2C4B-78FA-402B-B9DD-CD6BBB8061B4}" destId="{918530AD-49E4-4A12-92A6-04F57D7DF27E}" srcOrd="4" destOrd="0" parTransId="{1BCBD12D-AB02-4677-8D19-FFCF62587A0D}" sibTransId="{17689EFC-B3FD-422F-88E8-A741593B01DB}"/>
    <dgm:cxn modelId="{83FA80D8-342F-44A6-91A3-6798AE670BDD}" type="presParOf" srcId="{73805F51-B172-4975-9EF4-3FACC1D9A2BE}" destId="{48D910BE-FDE7-4F76-A419-1C38631266C5}" srcOrd="0" destOrd="0" presId="urn:microsoft.com/office/officeart/2005/8/layout/chevron2"/>
    <dgm:cxn modelId="{F7116A43-529E-49D7-9CA3-7F3C32F69D95}" type="presParOf" srcId="{48D910BE-FDE7-4F76-A419-1C38631266C5}" destId="{F974F3DB-CE43-4F21-BA6F-CA7D205A3679}" srcOrd="0" destOrd="0" presId="urn:microsoft.com/office/officeart/2005/8/layout/chevron2"/>
    <dgm:cxn modelId="{D6017F6E-5CBB-4B53-9442-A2879838E5EB}" type="presParOf" srcId="{48D910BE-FDE7-4F76-A419-1C38631266C5}" destId="{FB16536E-E4DB-4FA8-B46D-36495D0F0A4C}" srcOrd="1" destOrd="0" presId="urn:microsoft.com/office/officeart/2005/8/layout/chevron2"/>
    <dgm:cxn modelId="{F96A6574-7AFC-4BFD-A283-4CCE884C524E}" type="presParOf" srcId="{73805F51-B172-4975-9EF4-3FACC1D9A2BE}" destId="{91BE99E1-D083-4006-9864-6BF2C2CB67CE}" srcOrd="1" destOrd="0" presId="urn:microsoft.com/office/officeart/2005/8/layout/chevron2"/>
    <dgm:cxn modelId="{7E45810C-5000-4640-A1A8-57E5625195F8}" type="presParOf" srcId="{73805F51-B172-4975-9EF4-3FACC1D9A2BE}" destId="{60FBB41B-CEB5-45D7-B973-49EE8B8C15D5}" srcOrd="2" destOrd="0" presId="urn:microsoft.com/office/officeart/2005/8/layout/chevron2"/>
    <dgm:cxn modelId="{9B9B132B-501C-4994-87D5-449F6EF83BA5}" type="presParOf" srcId="{60FBB41B-CEB5-45D7-B973-49EE8B8C15D5}" destId="{AF731267-B31E-4EF0-BF19-2594DF5CCBED}" srcOrd="0" destOrd="0" presId="urn:microsoft.com/office/officeart/2005/8/layout/chevron2"/>
    <dgm:cxn modelId="{0F7A2880-4442-47E9-8440-E213D77C43A9}" type="presParOf" srcId="{60FBB41B-CEB5-45D7-B973-49EE8B8C15D5}" destId="{762A5C69-2893-4DEA-88BE-7D6F29A318A6}" srcOrd="1" destOrd="0" presId="urn:microsoft.com/office/officeart/2005/8/layout/chevron2"/>
    <dgm:cxn modelId="{218B89BB-C031-4DD8-89EF-B09CAA501954}" type="presParOf" srcId="{73805F51-B172-4975-9EF4-3FACC1D9A2BE}" destId="{9E3F52F3-CAE2-4A77-83F7-A7367865153A}" srcOrd="3" destOrd="0" presId="urn:microsoft.com/office/officeart/2005/8/layout/chevron2"/>
    <dgm:cxn modelId="{56F426A3-3E5F-4BBE-BB05-16C410915B88}" type="presParOf" srcId="{73805F51-B172-4975-9EF4-3FACC1D9A2BE}" destId="{13F48885-48C9-4A20-9D73-9CBE34C8DBCA}" srcOrd="4" destOrd="0" presId="urn:microsoft.com/office/officeart/2005/8/layout/chevron2"/>
    <dgm:cxn modelId="{ED5CC8D8-623F-4DD3-B7A2-0268F9EDD2DF}" type="presParOf" srcId="{13F48885-48C9-4A20-9D73-9CBE34C8DBCA}" destId="{12F7772E-3871-4139-8EEF-36C1B80C7104}" srcOrd="0" destOrd="0" presId="urn:microsoft.com/office/officeart/2005/8/layout/chevron2"/>
    <dgm:cxn modelId="{3848D6D9-71F7-41E9-AEDB-0D727AFD09A0}" type="presParOf" srcId="{13F48885-48C9-4A20-9D73-9CBE34C8DBCA}" destId="{382E6640-437D-4284-BE7D-F6006D24DEC7}" srcOrd="1" destOrd="0" presId="urn:microsoft.com/office/officeart/2005/8/layout/chevron2"/>
    <dgm:cxn modelId="{DD5C35D7-4F19-4BD0-BB91-CBDBB7309114}" type="presParOf" srcId="{73805F51-B172-4975-9EF4-3FACC1D9A2BE}" destId="{35DA42C2-93A9-4DBE-B4FD-3079A0212119}" srcOrd="5" destOrd="0" presId="urn:microsoft.com/office/officeart/2005/8/layout/chevron2"/>
    <dgm:cxn modelId="{6EC1946C-7A16-4E44-957D-35084033D00F}" type="presParOf" srcId="{73805F51-B172-4975-9EF4-3FACC1D9A2BE}" destId="{D5798AFF-AB70-4B87-BCB0-DEE1A91ACB72}" srcOrd="6" destOrd="0" presId="urn:microsoft.com/office/officeart/2005/8/layout/chevron2"/>
    <dgm:cxn modelId="{DE236ED7-8586-4EE7-A31C-D459157EF2DF}" type="presParOf" srcId="{D5798AFF-AB70-4B87-BCB0-DEE1A91ACB72}" destId="{B2A6307C-304B-4023-ACDC-695F1B0F3E83}" srcOrd="0" destOrd="0" presId="urn:microsoft.com/office/officeart/2005/8/layout/chevron2"/>
    <dgm:cxn modelId="{0B6BB9C2-C26D-47E9-9EB3-D0F793812D18}" type="presParOf" srcId="{D5798AFF-AB70-4B87-BCB0-DEE1A91ACB72}" destId="{65689A07-80CC-4230-8BCE-0B424AFC4EF2}" srcOrd="1" destOrd="0" presId="urn:microsoft.com/office/officeart/2005/8/layout/chevron2"/>
    <dgm:cxn modelId="{A05BA42C-3B25-422F-8B4D-33B6BEE2BFCD}" type="presParOf" srcId="{73805F51-B172-4975-9EF4-3FACC1D9A2BE}" destId="{63F032F9-E766-4858-944D-998351F09A93}" srcOrd="7" destOrd="0" presId="urn:microsoft.com/office/officeart/2005/8/layout/chevron2"/>
    <dgm:cxn modelId="{FF467F30-911B-4EC4-B9D1-9A1F3E5312FB}" type="presParOf" srcId="{73805F51-B172-4975-9EF4-3FACC1D9A2BE}" destId="{48BAC3E9-10F9-4332-98B1-3326D69756DF}" srcOrd="8" destOrd="0" presId="urn:microsoft.com/office/officeart/2005/8/layout/chevron2"/>
    <dgm:cxn modelId="{E5C19B8A-3732-4239-9A25-5EC8232B3CF4}" type="presParOf" srcId="{48BAC3E9-10F9-4332-98B1-3326D69756DF}" destId="{47E50168-5BF7-47B8-A78C-03916690D58F}" srcOrd="0" destOrd="0" presId="urn:microsoft.com/office/officeart/2005/8/layout/chevron2"/>
    <dgm:cxn modelId="{C016D350-27AC-4B1C-B57F-3C10CE57486B}" type="presParOf" srcId="{48BAC3E9-10F9-4332-98B1-3326D69756DF}" destId="{8178DCE1-FAAC-4873-BD11-10B3E8EAE86B}" srcOrd="1" destOrd="0" presId="urn:microsoft.com/office/officeart/2005/8/layout/chevron2"/>
    <dgm:cxn modelId="{3759B871-DFBE-4C06-B63C-5E2F9B811BBA}" type="presParOf" srcId="{73805F51-B172-4975-9EF4-3FACC1D9A2BE}" destId="{7608DD55-160D-4A27-847A-BDB082F1F75D}" srcOrd="9" destOrd="0" presId="urn:microsoft.com/office/officeart/2005/8/layout/chevron2"/>
    <dgm:cxn modelId="{13CFACE0-04C3-4F2B-BC75-35AA13F6C486}" type="presParOf" srcId="{73805F51-B172-4975-9EF4-3FACC1D9A2BE}" destId="{C219D72E-2F2B-4560-A6A7-F96D36B1BA1B}" srcOrd="10" destOrd="0" presId="urn:microsoft.com/office/officeart/2005/8/layout/chevron2"/>
    <dgm:cxn modelId="{6E4E56AC-7B43-4C92-843B-9DAAD1984FA6}" type="presParOf" srcId="{C219D72E-2F2B-4560-A6A7-F96D36B1BA1B}" destId="{DA69F1F8-DF0A-40C5-A1C7-9D00CA6457BA}" srcOrd="0" destOrd="0" presId="urn:microsoft.com/office/officeart/2005/8/layout/chevron2"/>
    <dgm:cxn modelId="{EE75A844-58E3-4EA6-81A8-C4904579E981}" type="presParOf" srcId="{C219D72E-2F2B-4560-A6A7-F96D36B1BA1B}" destId="{032F9C0A-46F6-4FED-8B97-45FF92A1B15E}"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74F3DB-CE43-4F21-BA6F-CA7D205A3679}">
      <dsp:nvSpPr>
        <dsp:cNvPr id="0" name=""/>
        <dsp:cNvSpPr/>
      </dsp:nvSpPr>
      <dsp:spPr>
        <a:xfrm rot="5400000">
          <a:off x="-177759" y="182121"/>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Work System</a:t>
          </a:r>
        </a:p>
      </dsp:txBody>
      <dsp:txXfrm rot="-5400000">
        <a:off x="1" y="419134"/>
        <a:ext cx="829546" cy="355520"/>
      </dsp:txXfrm>
    </dsp:sp>
    <dsp:sp modelId="{FB16536E-E4DB-4FA8-B46D-36495D0F0A4C}">
      <dsp:nvSpPr>
        <dsp:cNvPr id="0" name=""/>
        <dsp:cNvSpPr/>
      </dsp:nvSpPr>
      <dsp:spPr>
        <a:xfrm rot="5400000">
          <a:off x="2244402" y="-1410494"/>
          <a:ext cx="770698"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Work System</a:t>
          </a:r>
        </a:p>
        <a:p>
          <a:pPr marL="114300" lvl="1" indent="-114300" algn="l" defTabSz="666750">
            <a:lnSpc>
              <a:spcPct val="90000"/>
            </a:lnSpc>
            <a:spcBef>
              <a:spcPct val="0"/>
            </a:spcBef>
            <a:spcAft>
              <a:spcPct val="15000"/>
            </a:spcAft>
            <a:buChar char="•"/>
          </a:pPr>
          <a:r>
            <a:rPr lang="en-US" sz="1500" kern="1200"/>
            <a:t>Check Work System</a:t>
          </a:r>
        </a:p>
      </dsp:txBody>
      <dsp:txXfrm rot="-5400000">
        <a:off x="829546" y="41984"/>
        <a:ext cx="3562788" cy="695454"/>
      </dsp:txXfrm>
    </dsp:sp>
    <dsp:sp modelId="{AF731267-B31E-4EF0-BF19-2594DF5CCBED}">
      <dsp:nvSpPr>
        <dsp:cNvPr id="0" name=""/>
        <dsp:cNvSpPr/>
      </dsp:nvSpPr>
      <dsp:spPr>
        <a:xfrm rot="5400000">
          <a:off x="-177759" y="1247770"/>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Operating Procedure</a:t>
          </a:r>
        </a:p>
      </dsp:txBody>
      <dsp:txXfrm rot="-5400000">
        <a:off x="1" y="1484783"/>
        <a:ext cx="829546" cy="355520"/>
      </dsp:txXfrm>
    </dsp:sp>
    <dsp:sp modelId="{762A5C69-2893-4DEA-88BE-7D6F29A318A6}">
      <dsp:nvSpPr>
        <dsp:cNvPr id="0" name=""/>
        <dsp:cNvSpPr/>
      </dsp:nvSpPr>
      <dsp:spPr>
        <a:xfrm rot="5400000">
          <a:off x="2244605" y="-345047"/>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Operating Procedure</a:t>
          </a:r>
        </a:p>
      </dsp:txBody>
      <dsp:txXfrm rot="-5400000">
        <a:off x="829547" y="1107614"/>
        <a:ext cx="3562807" cy="695087"/>
      </dsp:txXfrm>
    </dsp:sp>
    <dsp:sp modelId="{12F7772E-3871-4139-8EEF-36C1B80C7104}">
      <dsp:nvSpPr>
        <dsp:cNvPr id="0" name=""/>
        <dsp:cNvSpPr/>
      </dsp:nvSpPr>
      <dsp:spPr>
        <a:xfrm rot="5400000">
          <a:off x="-177759" y="2313419"/>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Method</a:t>
          </a:r>
        </a:p>
      </dsp:txBody>
      <dsp:txXfrm rot="-5400000">
        <a:off x="1" y="2550432"/>
        <a:ext cx="829546" cy="355520"/>
      </dsp:txXfrm>
    </dsp:sp>
    <dsp:sp modelId="{382E6640-437D-4284-BE7D-F6006D24DEC7}">
      <dsp:nvSpPr>
        <dsp:cNvPr id="0" name=""/>
        <dsp:cNvSpPr/>
      </dsp:nvSpPr>
      <dsp:spPr>
        <a:xfrm rot="5400000">
          <a:off x="2244605" y="720601"/>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Method(s)</a:t>
          </a:r>
        </a:p>
        <a:p>
          <a:pPr marL="114300" lvl="1" indent="-114300" algn="l" defTabSz="666750">
            <a:lnSpc>
              <a:spcPct val="90000"/>
            </a:lnSpc>
            <a:spcBef>
              <a:spcPct val="0"/>
            </a:spcBef>
            <a:spcAft>
              <a:spcPct val="15000"/>
            </a:spcAft>
            <a:buChar char="•"/>
          </a:pPr>
          <a:r>
            <a:rPr lang="en-US" sz="1500" kern="1200"/>
            <a:t>Assign work system to method</a:t>
          </a:r>
        </a:p>
      </dsp:txBody>
      <dsp:txXfrm rot="-5400000">
        <a:off x="829547" y="2173263"/>
        <a:ext cx="3562807" cy="695087"/>
      </dsp:txXfrm>
    </dsp:sp>
    <dsp:sp modelId="{B2A6307C-304B-4023-ACDC-695F1B0F3E83}">
      <dsp:nvSpPr>
        <dsp:cNvPr id="0" name=""/>
        <dsp:cNvSpPr/>
      </dsp:nvSpPr>
      <dsp:spPr>
        <a:xfrm rot="5400000">
          <a:off x="-177759" y="3379068"/>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Operating Procedure</a:t>
          </a:r>
        </a:p>
      </dsp:txBody>
      <dsp:txXfrm rot="-5400000">
        <a:off x="1" y="3616081"/>
        <a:ext cx="829546" cy="355520"/>
      </dsp:txXfrm>
    </dsp:sp>
    <dsp:sp modelId="{65689A07-80CC-4230-8BCE-0B424AFC4EF2}">
      <dsp:nvSpPr>
        <dsp:cNvPr id="0" name=""/>
        <dsp:cNvSpPr/>
      </dsp:nvSpPr>
      <dsp:spPr>
        <a:xfrm rot="5400000">
          <a:off x="2244605" y="1786250"/>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Build operating procedure from methods and commands</a:t>
          </a:r>
        </a:p>
      </dsp:txBody>
      <dsp:txXfrm rot="-5400000">
        <a:off x="829547" y="3238912"/>
        <a:ext cx="3562807" cy="695087"/>
      </dsp:txXfrm>
    </dsp:sp>
    <dsp:sp modelId="{47E50168-5BF7-47B8-A78C-03916690D58F}">
      <dsp:nvSpPr>
        <dsp:cNvPr id="0" name=""/>
        <dsp:cNvSpPr/>
      </dsp:nvSpPr>
      <dsp:spPr>
        <a:xfrm rot="5400000">
          <a:off x="-177759" y="4444717"/>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Sample Profile</a:t>
          </a:r>
        </a:p>
      </dsp:txBody>
      <dsp:txXfrm rot="-5400000">
        <a:off x="1" y="4681730"/>
        <a:ext cx="829546" cy="355520"/>
      </dsp:txXfrm>
    </dsp:sp>
    <dsp:sp modelId="{8178DCE1-FAAC-4873-BD11-10B3E8EAE86B}">
      <dsp:nvSpPr>
        <dsp:cNvPr id="0" name=""/>
        <dsp:cNvSpPr/>
      </dsp:nvSpPr>
      <dsp:spPr>
        <a:xfrm rot="5400000">
          <a:off x="2244605" y="2851899"/>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New Sample Profile</a:t>
          </a:r>
        </a:p>
      </dsp:txBody>
      <dsp:txXfrm rot="-5400000">
        <a:off x="829547" y="4304561"/>
        <a:ext cx="3562807" cy="695087"/>
      </dsp:txXfrm>
    </dsp:sp>
    <dsp:sp modelId="{DA69F1F8-DF0A-40C5-A1C7-9D00CA6457BA}">
      <dsp:nvSpPr>
        <dsp:cNvPr id="0" name=""/>
        <dsp:cNvSpPr/>
      </dsp:nvSpPr>
      <dsp:spPr>
        <a:xfrm rot="5400000">
          <a:off x="-177759" y="5510366"/>
          <a:ext cx="1185066" cy="829546"/>
        </a:xfrm>
        <a:prstGeom prst="chevron">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Sample List</a:t>
          </a:r>
        </a:p>
      </dsp:txBody>
      <dsp:txXfrm rot="-5400000">
        <a:off x="1" y="5747379"/>
        <a:ext cx="829546" cy="355520"/>
      </dsp:txXfrm>
    </dsp:sp>
    <dsp:sp modelId="{032F9C0A-46F6-4FED-8B97-45FF92A1B15E}">
      <dsp:nvSpPr>
        <dsp:cNvPr id="0" name=""/>
        <dsp:cNvSpPr/>
      </dsp:nvSpPr>
      <dsp:spPr>
        <a:xfrm rot="5400000">
          <a:off x="2244605" y="3917548"/>
          <a:ext cx="770293" cy="360041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9525" rIns="9525" bIns="9525" numCol="1" spcCol="1270" anchor="ctr" anchorCtr="0">
          <a:noAutofit/>
        </a:bodyPr>
        <a:lstStyle/>
        <a:p>
          <a:pPr marL="114300" lvl="1" indent="-114300" algn="l" defTabSz="666750">
            <a:lnSpc>
              <a:spcPct val="90000"/>
            </a:lnSpc>
            <a:spcBef>
              <a:spcPct val="0"/>
            </a:spcBef>
            <a:spcAft>
              <a:spcPct val="15000"/>
            </a:spcAft>
            <a:buChar char="•"/>
          </a:pPr>
          <a:r>
            <a:rPr lang="en-US" sz="1500" kern="1200"/>
            <a:t>Create new sample list</a:t>
          </a:r>
        </a:p>
      </dsp:txBody>
      <dsp:txXfrm rot="-5400000">
        <a:off x="829547" y="5370210"/>
        <a:ext cx="3562807" cy="695087"/>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8295"/>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48645" y="0"/>
            <a:ext cx="2944283" cy="498295"/>
          </a:xfrm>
          <a:prstGeom prst="rect">
            <a:avLst/>
          </a:prstGeom>
        </p:spPr>
        <p:txBody>
          <a:bodyPr vert="horz" lIns="91440" tIns="45720" rIns="91440" bIns="45720" rtlCol="0"/>
          <a:lstStyle>
            <a:lvl1pPr algn="r">
              <a:defRPr sz="1200"/>
            </a:lvl1pPr>
          </a:lstStyle>
          <a:p>
            <a:fld id="{14478C1F-8684-46CF-BC3E-479AEE2E750B}" type="datetimeFigureOut">
              <a:rPr lang="de-DE" smtClean="0"/>
              <a:t>22.10.2024</a:t>
            </a:fld>
            <a:endParaRPr lang="de-DE"/>
          </a:p>
        </p:txBody>
      </p:sp>
      <p:sp>
        <p:nvSpPr>
          <p:cNvPr id="4" name="Fußzeilenplatzhalter 3"/>
          <p:cNvSpPr>
            <a:spLocks noGrp="1"/>
          </p:cNvSpPr>
          <p:nvPr>
            <p:ph type="ftr" sz="quarter" idx="2"/>
          </p:nvPr>
        </p:nvSpPr>
        <p:spPr>
          <a:xfrm>
            <a:off x="0" y="9433107"/>
            <a:ext cx="2944283" cy="498294"/>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48645" y="9433107"/>
            <a:ext cx="2944283" cy="498294"/>
          </a:xfrm>
          <a:prstGeom prst="rect">
            <a:avLst/>
          </a:prstGeom>
        </p:spPr>
        <p:txBody>
          <a:bodyPr vert="horz" lIns="91440" tIns="45720" rIns="91440" bIns="45720" rtlCol="0" anchor="b"/>
          <a:lstStyle>
            <a:lvl1pPr algn="r">
              <a:defRPr sz="1200"/>
            </a:lvl1pPr>
          </a:lstStyle>
          <a:p>
            <a:fld id="{6EFFEB64-29EC-4D4E-BE2A-28686185AE66}" type="slidenum">
              <a:rPr lang="de-DE" smtClean="0"/>
              <a:t>‹#›</a:t>
            </a:fld>
            <a:endParaRPr lang="de-DE"/>
          </a:p>
        </p:txBody>
      </p:sp>
    </p:spTree>
    <p:extLst>
      <p:ext uri="{BB962C8B-B14F-4D97-AF65-F5344CB8AC3E}">
        <p14:creationId xmlns:p14="http://schemas.microsoft.com/office/powerpoint/2010/main" val="3138968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en-US"/>
          </a:p>
        </p:txBody>
      </p:sp>
      <p:sp>
        <p:nvSpPr>
          <p:cNvPr id="3" name="Datumsplatzhalter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EB7D5C55-4B83-46ED-AD24-DC697C10007D}" type="datetimeFigureOut">
              <a:rPr lang="en-US" smtClean="0"/>
              <a:t>10/22/2024</a:t>
            </a:fld>
            <a:endParaRPr lang="en-US"/>
          </a:p>
        </p:txBody>
      </p:sp>
      <p:sp>
        <p:nvSpPr>
          <p:cNvPr id="4" name="Folienbildplatzhalter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en-US"/>
          </a:p>
        </p:txBody>
      </p:sp>
      <p:sp>
        <p:nvSpPr>
          <p:cNvPr id="5" name="Notizenplatzhalte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endParaRPr lang="en-US"/>
          </a:p>
        </p:txBody>
      </p:sp>
      <p:sp>
        <p:nvSpPr>
          <p:cNvPr id="6" name="Fußzeilenplatzhalter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en-US"/>
          </a:p>
        </p:txBody>
      </p:sp>
      <p:sp>
        <p:nvSpPr>
          <p:cNvPr id="7" name="Foliennummernplatzhalt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328D67C6-5AF0-4D40-B147-596085C75B2F}" type="slidenum">
              <a:rPr lang="en-US" smtClean="0"/>
              <a:t>‹#›</a:t>
            </a:fld>
            <a:endParaRPr lang="en-US"/>
          </a:p>
        </p:txBody>
      </p:sp>
    </p:spTree>
    <p:extLst>
      <p:ext uri="{BB962C8B-B14F-4D97-AF65-F5344CB8AC3E}">
        <p14:creationId xmlns:p14="http://schemas.microsoft.com/office/powerpoint/2010/main" val="2000024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 Picture">
    <p:spTree>
      <p:nvGrpSpPr>
        <p:cNvPr id="1" name=""/>
        <p:cNvGrpSpPr/>
        <p:nvPr/>
      </p:nvGrpSpPr>
      <p:grpSpPr>
        <a:xfrm>
          <a:off x="0" y="0"/>
          <a:ext cx="0" cy="0"/>
          <a:chOff x="0" y="0"/>
          <a:chExt cx="0" cy="0"/>
        </a:xfrm>
      </p:grpSpPr>
      <p:sp>
        <p:nvSpPr>
          <p:cNvPr id="2" name="Titel 1"/>
          <p:cNvSpPr>
            <a:spLocks noGrp="1"/>
          </p:cNvSpPr>
          <p:nvPr>
            <p:ph type="title"/>
          </p:nvPr>
        </p:nvSpPr>
        <p:spPr>
          <a:xfrm>
            <a:off x="6613200" y="3240000"/>
            <a:ext cx="5040000" cy="1495794"/>
          </a:xfrm>
        </p:spPr>
        <p:txBody>
          <a:bodyPr anchor="b" anchorCtr="0"/>
          <a:lstStyle>
            <a:lvl1pPr>
              <a:defRPr sz="3600">
                <a:solidFill>
                  <a:schemeClr val="accent1"/>
                </a:solidFill>
                <a:latin typeface="+mj-lt"/>
              </a:defRPr>
            </a:lvl1pPr>
          </a:lstStyle>
          <a:p>
            <a:r>
              <a:rPr lang="en-US"/>
              <a:t>Click to edit Master title style</a:t>
            </a:r>
            <a:endParaRPr lang="de-DE"/>
          </a:p>
        </p:txBody>
      </p:sp>
      <p:sp>
        <p:nvSpPr>
          <p:cNvPr id="10" name="Textplatzhalter 9"/>
          <p:cNvSpPr>
            <a:spLocks noGrp="1"/>
          </p:cNvSpPr>
          <p:nvPr>
            <p:ph type="body" sz="quarter" idx="18"/>
          </p:nvPr>
        </p:nvSpPr>
        <p:spPr>
          <a:xfrm>
            <a:off x="6613200" y="4932000"/>
            <a:ext cx="5040000" cy="280782"/>
          </a:xfrm>
        </p:spPr>
        <p:txBody>
          <a:bodyPr/>
          <a:lstStyle>
            <a:lvl1pPr>
              <a:spcBef>
                <a:spcPts val="0"/>
              </a:spcBef>
              <a:spcAft>
                <a:spcPts val="0"/>
              </a:spcAft>
              <a:defRPr/>
            </a:lvl1pPr>
          </a:lstStyle>
          <a:p>
            <a:pPr lvl="0"/>
            <a:r>
              <a:rPr lang="en-US"/>
              <a:t>Click to edit Master text styles</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7938" y="540000"/>
            <a:ext cx="2808002" cy="540000"/>
          </a:xfrm>
          <a:prstGeom prst="rect">
            <a:avLst/>
          </a:prstGeom>
        </p:spPr>
      </p:pic>
      <p:sp>
        <p:nvSpPr>
          <p:cNvPr id="5" name="Bildplatzhalter 4">
            <a:extLst>
              <a:ext uri="{FF2B5EF4-FFF2-40B4-BE49-F238E27FC236}">
                <a16:creationId xmlns:a16="http://schemas.microsoft.com/office/drawing/2014/main" id="{07D05A4B-B3B6-437B-A08E-C594E602379E}"/>
              </a:ext>
            </a:extLst>
          </p:cNvPr>
          <p:cNvSpPr>
            <a:spLocks noGrp="1"/>
          </p:cNvSpPr>
          <p:nvPr>
            <p:ph type="pic" sz="quarter" idx="19"/>
          </p:nvPr>
        </p:nvSpPr>
        <p:spPr>
          <a:xfrm>
            <a:off x="0" y="0"/>
            <a:ext cx="6094800" cy="6858000"/>
          </a:xfrm>
        </p:spPr>
        <p:txBody>
          <a:bodyPr lIns="108000" tIns="108000">
            <a:noAutofit/>
          </a:bodyPr>
          <a:lstStyle>
            <a:lvl1pPr>
              <a:defRPr sz="1200"/>
            </a:lvl1pPr>
          </a:lstStyle>
          <a:p>
            <a:r>
              <a:rPr lang="en-US"/>
              <a:t>Click icon to add picture</a:t>
            </a:r>
            <a:endParaRPr lang="de-DE"/>
          </a:p>
        </p:txBody>
      </p:sp>
    </p:spTree>
    <p:extLst>
      <p:ext uri="{BB962C8B-B14F-4D97-AF65-F5344CB8AC3E}">
        <p14:creationId xmlns:p14="http://schemas.microsoft.com/office/powerpoint/2010/main" val="2723428756"/>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3 x Text">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2400" y="3427200"/>
            <a:ext cx="6095997" cy="3429000"/>
          </a:xfrm>
          <a:solidFill>
            <a:schemeClr val="accent3"/>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6098397" y="3427200"/>
            <a:ext cx="6091203"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2" y="0"/>
            <a:ext cx="6098400" cy="3427200"/>
          </a:xfrm>
          <a:solidFill>
            <a:schemeClr val="bg1"/>
          </a:solidFill>
        </p:spPr>
        <p:txBody>
          <a:bodyPr lIns="432000" tIns="540000" rIns="432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D086B933-E82E-4DD9-934E-D5802ABFD2A7}"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9" name="Textplatzhalter 10">
            <a:extLst>
              <a:ext uri="{FF2B5EF4-FFF2-40B4-BE49-F238E27FC236}">
                <a16:creationId xmlns:a16="http://schemas.microsoft.com/office/drawing/2014/main" id="{F059C7E5-5C4B-45E4-B801-7B57BE5631FE}"/>
              </a:ext>
            </a:extLst>
          </p:cNvPr>
          <p:cNvSpPr>
            <a:spLocks noGrp="1"/>
          </p:cNvSpPr>
          <p:nvPr>
            <p:ph type="body" sz="quarter" idx="17"/>
          </p:nvPr>
        </p:nvSpPr>
        <p:spPr>
          <a:xfrm>
            <a:off x="6098397" y="0"/>
            <a:ext cx="6091203" cy="3429000"/>
          </a:xfrm>
          <a:solidFill>
            <a:schemeClr val="bg2"/>
          </a:solidFill>
        </p:spPr>
        <p:txBody>
          <a:bodyPr lIns="432000" tIns="54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21596482"/>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Text right + 2 x Pictures">
    <p:spTree>
      <p:nvGrpSpPr>
        <p:cNvPr id="1" name=""/>
        <p:cNvGrpSpPr/>
        <p:nvPr/>
      </p:nvGrpSpPr>
      <p:grpSpPr>
        <a:xfrm>
          <a:off x="0" y="0"/>
          <a:ext cx="0" cy="0"/>
          <a:chOff x="0" y="0"/>
          <a:chExt cx="0" cy="0"/>
        </a:xfrm>
      </p:grpSpPr>
      <p:sp>
        <p:nvSpPr>
          <p:cNvPr id="6" name="Bildplatzhalter 7"/>
          <p:cNvSpPr>
            <a:spLocks noGrp="1"/>
          </p:cNvSpPr>
          <p:nvPr>
            <p:ph type="pic" sz="quarter" idx="13"/>
          </p:nvPr>
        </p:nvSpPr>
        <p:spPr>
          <a:xfrm>
            <a:off x="6098400" y="3429000"/>
            <a:ext cx="6098400" cy="3429000"/>
          </a:xfrm>
        </p:spPr>
        <p:txBody>
          <a:bodyPr lIns="144000" tIns="144000" rIns="0" bIns="0">
            <a:normAutofit/>
          </a:bodyPr>
          <a:lstStyle>
            <a:lvl1pPr marL="0" indent="0">
              <a:buNone/>
              <a:defRPr sz="1000"/>
            </a:lvl1pPr>
          </a:lstStyle>
          <a:p>
            <a:r>
              <a:rPr lang="en-US"/>
              <a:t>Click icon to add picture</a:t>
            </a:r>
          </a:p>
        </p:txBody>
      </p:sp>
      <p:sp>
        <p:nvSpPr>
          <p:cNvPr id="2" name="Titel 1"/>
          <p:cNvSpPr>
            <a:spLocks noGrp="1"/>
          </p:cNvSpPr>
          <p:nvPr>
            <p:ph type="title" hasCustomPrompt="1"/>
          </p:nvPr>
        </p:nvSpPr>
        <p:spPr>
          <a:xfrm>
            <a:off x="0" y="0"/>
            <a:ext cx="6098400" cy="3427200"/>
          </a:xfrm>
        </p:spPr>
        <p:txBody>
          <a:bodyPr vert="horz" wrap="square" lIns="432000" tIns="540000" rIns="432000" bIns="360000" rtlCol="0" anchor="t" anchorCtr="0">
            <a:noAutofit/>
          </a:bodyPr>
          <a:lstStyle>
            <a:lvl1pPr>
              <a:defRPr lang="de-DE" dirty="0"/>
            </a:lvl1pPr>
          </a:lstStyle>
          <a:p>
            <a:pPr lvl="0"/>
            <a:r>
              <a:rPr lang="de-DE"/>
              <a:t>Titelmasterformat durch Klicken bearbeiten</a:t>
            </a:r>
          </a:p>
        </p:txBody>
      </p:sp>
      <p:sp>
        <p:nvSpPr>
          <p:cNvPr id="3" name="Datumsplatzhalter 2"/>
          <p:cNvSpPr>
            <a:spLocks noGrp="1"/>
          </p:cNvSpPr>
          <p:nvPr>
            <p:ph type="dt" sz="half" idx="10"/>
          </p:nvPr>
        </p:nvSpPr>
        <p:spPr/>
        <p:txBody>
          <a:bodyPr/>
          <a:lstStyle/>
          <a:p>
            <a:fld id="{2EF7794F-9D27-4BA0-A4AA-64EA6966E7F0}"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3" name="Bildplatzhalter 7">
            <a:extLst>
              <a:ext uri="{FF2B5EF4-FFF2-40B4-BE49-F238E27FC236}">
                <a16:creationId xmlns:a16="http://schemas.microsoft.com/office/drawing/2014/main" id="{C7A31F0A-094C-4712-8F4B-3A37F471E1F7}"/>
              </a:ext>
            </a:extLst>
          </p:cNvPr>
          <p:cNvSpPr>
            <a:spLocks noGrp="1"/>
          </p:cNvSpPr>
          <p:nvPr>
            <p:ph type="pic" sz="quarter" idx="16"/>
          </p:nvPr>
        </p:nvSpPr>
        <p:spPr>
          <a:xfrm>
            <a:off x="0" y="3429000"/>
            <a:ext cx="6098400" cy="3429000"/>
          </a:xfrm>
          <a:solidFill>
            <a:schemeClr val="bg1">
              <a:lumMod val="95000"/>
            </a:schemeClr>
          </a:solidFill>
        </p:spPr>
        <p:txBody>
          <a:bodyPr lIns="144000" tIns="144000" rIns="0" bIns="0">
            <a:normAutofit/>
          </a:bodyPr>
          <a:lstStyle>
            <a:lvl1pPr marL="0" indent="0">
              <a:buNone/>
              <a:defRPr sz="1000"/>
            </a:lvl1pPr>
          </a:lstStyle>
          <a:p>
            <a:r>
              <a:rPr lang="en-US"/>
              <a:t>Click icon to add picture</a:t>
            </a:r>
          </a:p>
        </p:txBody>
      </p:sp>
      <p:sp>
        <p:nvSpPr>
          <p:cNvPr id="10" name="Textplatzhalter 10">
            <a:extLst>
              <a:ext uri="{FF2B5EF4-FFF2-40B4-BE49-F238E27FC236}">
                <a16:creationId xmlns:a16="http://schemas.microsoft.com/office/drawing/2014/main" id="{8E3B4645-F78C-4ABE-B8A4-ACEA6DAFAC04}"/>
              </a:ext>
            </a:extLst>
          </p:cNvPr>
          <p:cNvSpPr>
            <a:spLocks noGrp="1"/>
          </p:cNvSpPr>
          <p:nvPr>
            <p:ph type="body" sz="quarter" idx="17"/>
          </p:nvPr>
        </p:nvSpPr>
        <p:spPr>
          <a:xfrm>
            <a:off x="6098396" y="0"/>
            <a:ext cx="6098400" cy="3429000"/>
          </a:xfrm>
          <a:solidFill>
            <a:schemeClr val="accent3"/>
          </a:solidFill>
        </p:spPr>
        <p:txBody>
          <a:bodyPr lIns="432000" tIns="54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4277068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3x Picture + Text">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0" y="3425824"/>
            <a:ext cx="12192000" cy="3429475"/>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1" y="0"/>
            <a:ext cx="12192001" cy="1719262"/>
          </a:xfrm>
        </p:spPr>
        <p:txBody>
          <a:bodyPr lIns="432000" tIns="540000" rIns="2340000" bIns="360000">
            <a:noAutofit/>
          </a:bodyPr>
          <a:lstStyle>
            <a:lvl1pPr>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0D81EFDE-988B-4952-B37C-DE4B55FFBF0C}"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Bildplatzhalter 7">
            <a:extLst>
              <a:ext uri="{FF2B5EF4-FFF2-40B4-BE49-F238E27FC236}">
                <a16:creationId xmlns:a16="http://schemas.microsoft.com/office/drawing/2014/main" id="{FE10555D-7514-4AC2-B46D-F90DFB6CFEAB}"/>
              </a:ext>
            </a:extLst>
          </p:cNvPr>
          <p:cNvSpPr>
            <a:spLocks noGrp="1"/>
          </p:cNvSpPr>
          <p:nvPr>
            <p:ph type="pic" sz="quarter" idx="13"/>
          </p:nvPr>
        </p:nvSpPr>
        <p:spPr>
          <a:xfrm>
            <a:off x="1404000" y="1714500"/>
            <a:ext cx="2880000" cy="2268000"/>
          </a:xfrm>
        </p:spPr>
        <p:txBody>
          <a:bodyPr/>
          <a:lstStyle/>
          <a:p>
            <a:r>
              <a:rPr lang="en-US"/>
              <a:t>Click icon to add picture</a:t>
            </a:r>
            <a:endParaRPr lang="de-DE"/>
          </a:p>
        </p:txBody>
      </p:sp>
      <p:sp>
        <p:nvSpPr>
          <p:cNvPr id="10" name="Textplatzhalter 9">
            <a:extLst>
              <a:ext uri="{FF2B5EF4-FFF2-40B4-BE49-F238E27FC236}">
                <a16:creationId xmlns:a16="http://schemas.microsoft.com/office/drawing/2014/main" id="{91479159-44D2-48B5-B732-CC029E1C059B}"/>
              </a:ext>
            </a:extLst>
          </p:cNvPr>
          <p:cNvSpPr>
            <a:spLocks noGrp="1"/>
          </p:cNvSpPr>
          <p:nvPr>
            <p:ph type="body" sz="quarter" idx="14"/>
          </p:nvPr>
        </p:nvSpPr>
        <p:spPr>
          <a:xfrm>
            <a:off x="1404000"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13" name="Bildplatzhalter 7">
            <a:extLst>
              <a:ext uri="{FF2B5EF4-FFF2-40B4-BE49-F238E27FC236}">
                <a16:creationId xmlns:a16="http://schemas.microsoft.com/office/drawing/2014/main" id="{69BDAD5A-B3EB-4BA2-A392-57D620E41D6E}"/>
              </a:ext>
            </a:extLst>
          </p:cNvPr>
          <p:cNvSpPr>
            <a:spLocks noGrp="1"/>
          </p:cNvSpPr>
          <p:nvPr>
            <p:ph type="pic" sz="quarter" idx="15"/>
          </p:nvPr>
        </p:nvSpPr>
        <p:spPr>
          <a:xfrm>
            <a:off x="4656000" y="1714500"/>
            <a:ext cx="2880000" cy="2268000"/>
          </a:xfrm>
        </p:spPr>
        <p:txBody>
          <a:bodyPr/>
          <a:lstStyle/>
          <a:p>
            <a:r>
              <a:rPr lang="en-US"/>
              <a:t>Click icon to add picture</a:t>
            </a:r>
            <a:endParaRPr lang="de-DE"/>
          </a:p>
        </p:txBody>
      </p:sp>
      <p:sp>
        <p:nvSpPr>
          <p:cNvPr id="14" name="Textplatzhalter 9">
            <a:extLst>
              <a:ext uri="{FF2B5EF4-FFF2-40B4-BE49-F238E27FC236}">
                <a16:creationId xmlns:a16="http://schemas.microsoft.com/office/drawing/2014/main" id="{CF68FB0E-774D-4A43-94CA-64E67A025497}"/>
              </a:ext>
            </a:extLst>
          </p:cNvPr>
          <p:cNvSpPr>
            <a:spLocks noGrp="1"/>
          </p:cNvSpPr>
          <p:nvPr>
            <p:ph type="body" sz="quarter" idx="16"/>
          </p:nvPr>
        </p:nvSpPr>
        <p:spPr>
          <a:xfrm>
            <a:off x="4656000"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
        <p:nvSpPr>
          <p:cNvPr id="15" name="Bildplatzhalter 7">
            <a:extLst>
              <a:ext uri="{FF2B5EF4-FFF2-40B4-BE49-F238E27FC236}">
                <a16:creationId xmlns:a16="http://schemas.microsoft.com/office/drawing/2014/main" id="{E39CCD3F-576C-4D24-A772-03B900FE035D}"/>
              </a:ext>
            </a:extLst>
          </p:cNvPr>
          <p:cNvSpPr>
            <a:spLocks noGrp="1"/>
          </p:cNvSpPr>
          <p:nvPr>
            <p:ph type="pic" sz="quarter" idx="17"/>
          </p:nvPr>
        </p:nvSpPr>
        <p:spPr>
          <a:xfrm>
            <a:off x="7912395" y="1708774"/>
            <a:ext cx="2880000" cy="2268000"/>
          </a:xfrm>
        </p:spPr>
        <p:txBody>
          <a:bodyPr/>
          <a:lstStyle/>
          <a:p>
            <a:r>
              <a:rPr lang="en-US"/>
              <a:t>Click icon to add picture</a:t>
            </a:r>
            <a:endParaRPr lang="de-DE"/>
          </a:p>
        </p:txBody>
      </p:sp>
      <p:sp>
        <p:nvSpPr>
          <p:cNvPr id="16" name="Textplatzhalter 9">
            <a:extLst>
              <a:ext uri="{FF2B5EF4-FFF2-40B4-BE49-F238E27FC236}">
                <a16:creationId xmlns:a16="http://schemas.microsoft.com/office/drawing/2014/main" id="{6E7BECE8-7FBE-4412-8283-D9092DC0AA48}"/>
              </a:ext>
            </a:extLst>
          </p:cNvPr>
          <p:cNvSpPr>
            <a:spLocks noGrp="1"/>
          </p:cNvSpPr>
          <p:nvPr>
            <p:ph type="body" sz="quarter" idx="18"/>
          </p:nvPr>
        </p:nvSpPr>
        <p:spPr>
          <a:xfrm>
            <a:off x="7912395" y="4320000"/>
            <a:ext cx="2880000" cy="1492716"/>
          </a:xfrm>
        </p:spPr>
        <p:txBody>
          <a:bodyPr/>
          <a:lstStyle>
            <a:lvl1pPr>
              <a:spcBef>
                <a:spcPts val="0"/>
              </a:spcBef>
              <a:defRPr sz="1400"/>
            </a:lvl1pPr>
            <a:lvl2pPr>
              <a:spcBef>
                <a:spcPts val="0"/>
              </a:spcBef>
              <a:defRPr sz="1400"/>
            </a:lvl2pPr>
            <a:lvl3pPr>
              <a:spcBef>
                <a:spcPts val="0"/>
              </a:spcBef>
              <a:defRPr sz="1400"/>
            </a:lvl3pPr>
            <a:lvl4pPr>
              <a:spcBef>
                <a:spcPts val="0"/>
              </a:spcBef>
              <a:defRPr sz="1400"/>
            </a:lvl4pPr>
            <a:lvl5pPr>
              <a:spcBef>
                <a:spcPts val="0"/>
              </a:spcBef>
              <a:defRPr sz="1400"/>
            </a:lvl5pPr>
          </a:lstStyle>
          <a:p>
            <a:pPr lvl="0"/>
            <a:r>
              <a:rPr lang="en-US"/>
              <a:t>Click to edit Master text styles</a:t>
            </a:r>
          </a:p>
        </p:txBody>
      </p:sp>
    </p:spTree>
    <p:extLst>
      <p:ext uri="{BB962C8B-B14F-4D97-AF65-F5344CB8AC3E}">
        <p14:creationId xmlns:p14="http://schemas.microsoft.com/office/powerpoint/2010/main" val="2768350054"/>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 Text + Content right 1/2 column">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2399" y="3427200"/>
            <a:ext cx="6098400"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2" y="0"/>
            <a:ext cx="6098400" cy="3427200"/>
          </a:xfrm>
          <a:solidFill>
            <a:schemeClr val="accent4"/>
          </a:solidFill>
        </p:spPr>
        <p:txBody>
          <a:bodyPr lIns="432000" tIns="540000" rIns="432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56B82951-8CF9-41C7-9A86-2F725C249886}"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7" name="Textplatzhalter 10">
            <a:extLst>
              <a:ext uri="{FF2B5EF4-FFF2-40B4-BE49-F238E27FC236}">
                <a16:creationId xmlns:a16="http://schemas.microsoft.com/office/drawing/2014/main" id="{B6DDFAF0-DFBD-4F4F-B651-86D1D0E2C166}"/>
              </a:ext>
            </a:extLst>
          </p:cNvPr>
          <p:cNvSpPr>
            <a:spLocks noGrp="1"/>
          </p:cNvSpPr>
          <p:nvPr>
            <p:ph type="body" sz="quarter" idx="17"/>
          </p:nvPr>
        </p:nvSpPr>
        <p:spPr>
          <a:xfrm>
            <a:off x="6103200" y="0"/>
            <a:ext cx="6098400" cy="6856200"/>
          </a:xfrm>
          <a:noFill/>
        </p:spPr>
        <p:txBody>
          <a:bodyPr lIns="864000" tIns="360000" rIns="432000" bIns="360000" anchor="ctr" anchorCtr="0">
            <a:noAutofit/>
          </a:bodyPr>
          <a:lstStyle>
            <a:lvl1pPr>
              <a:defRPr>
                <a:solidFill>
                  <a:schemeClr val="tx1"/>
                </a:solidFill>
              </a:defRPr>
            </a:lvl1pPr>
            <a:lvl2pPr marL="0" indent="0">
              <a:buClr>
                <a:schemeClr val="bg1"/>
              </a:buClr>
              <a:buSzPct val="100000"/>
              <a:buFont typeface="Wingdings 3" panose="05040102010807070707" pitchFamily="18" charset="2"/>
              <a:buNone/>
              <a:defRPr>
                <a:solidFill>
                  <a:schemeClr val="tx1"/>
                </a:solidFill>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a:t>Click to edit Master text styles</a:t>
            </a:r>
          </a:p>
        </p:txBody>
      </p:sp>
    </p:spTree>
    <p:extLst>
      <p:ext uri="{BB962C8B-B14F-4D97-AF65-F5344CB8AC3E}">
        <p14:creationId xmlns:p14="http://schemas.microsoft.com/office/powerpoint/2010/main" val="3589027359"/>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1 column + Text 1 column + Content 2 column">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3048000" y="0"/>
            <a:ext cx="3050397" cy="6858000"/>
          </a:xfrm>
          <a:solidFill>
            <a:schemeClr val="accent4"/>
          </a:solidFill>
        </p:spPr>
        <p:txBody>
          <a:bodyPr lIns="432000" tIns="540000" rIns="288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1" y="0"/>
            <a:ext cx="3048001" cy="6858000"/>
          </a:xfrm>
          <a:solidFill>
            <a:schemeClr val="accent1"/>
          </a:solidFill>
        </p:spPr>
        <p:txBody>
          <a:bodyPr lIns="432000" tIns="540000" rIns="432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60BD3A94-FE34-43FF-87CD-F283F2E9569E}"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2976090082"/>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1/2 column + Text 1/2 column + Content 3 columns grey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304800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2" y="3427200"/>
            <a:ext cx="3049200" cy="3429000"/>
          </a:xfrm>
          <a:solidFill>
            <a:schemeClr val="bg1"/>
          </a:solidFill>
        </p:spPr>
        <p:txBody>
          <a:bodyPr lIns="432000" tIns="360000" rIns="288000" bIns="360000">
            <a:noAutofit/>
          </a:bodyPr>
          <a:lstStyle>
            <a:lvl1pPr>
              <a:defRPr sz="1400">
                <a:solidFill>
                  <a:schemeClr val="tx1"/>
                </a:solidFill>
              </a:defRPr>
            </a:lvl1pPr>
            <a:lvl2pPr marL="0" indent="0">
              <a:buClr>
                <a:schemeClr val="bg1"/>
              </a:buClr>
              <a:buSzPct val="100000"/>
              <a:buFont typeface="Wingdings 3" panose="05040102010807070707" pitchFamily="18" charset="2"/>
              <a:buNone/>
              <a:defRPr sz="1400">
                <a:solidFill>
                  <a:schemeClr val="tx1"/>
                </a:solidFill>
              </a:defRPr>
            </a:lvl2pPr>
            <a:lvl3pPr marL="179388" indent="-179388">
              <a:buClr>
                <a:schemeClr val="tx1"/>
              </a:buClr>
              <a:defRPr sz="1400">
                <a:solidFill>
                  <a:schemeClr val="tx1"/>
                </a:solidFill>
              </a:defRPr>
            </a:lvl3pPr>
            <a:lvl4pPr marL="539750" indent="-179388">
              <a:buClr>
                <a:schemeClr val="tx1"/>
              </a:buClr>
              <a:defRPr sz="1400">
                <a:solidFill>
                  <a:schemeClr val="tx1"/>
                </a:solidFill>
              </a:defRPr>
            </a:lvl4pPr>
            <a:lvl5pPr marL="895350" indent="-179388">
              <a:buClr>
                <a:schemeClr val="tx1"/>
              </a:buClr>
              <a:defRPr sz="1400">
                <a:solidFill>
                  <a:schemeClr val="tx1"/>
                </a:solidFill>
              </a:defRPr>
            </a:lvl5pPr>
          </a:lstStyle>
          <a:p>
            <a:pPr lvl="0"/>
            <a:r>
              <a:rPr lang="en-US"/>
              <a:t>Click to edit Master text styles</a:t>
            </a:r>
          </a:p>
        </p:txBody>
      </p:sp>
      <p:sp>
        <p:nvSpPr>
          <p:cNvPr id="2" name="Titel 1"/>
          <p:cNvSpPr>
            <a:spLocks noGrp="1"/>
          </p:cNvSpPr>
          <p:nvPr>
            <p:ph type="title" hasCustomPrompt="1"/>
          </p:nvPr>
        </p:nvSpPr>
        <p:spPr>
          <a:xfrm>
            <a:off x="-2" y="0"/>
            <a:ext cx="3049200" cy="3427200"/>
          </a:xfrm>
        </p:spPr>
        <p:txBody>
          <a:bodyPr lIns="432000" tIns="540000" rIns="360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5B4A0B07-AF0A-4BA0-969C-D93D4AA45B30}"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3534232003"/>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1/2 column + Text 1/2 column + Content 3 columns">
    <p:spTree>
      <p:nvGrpSpPr>
        <p:cNvPr id="1" name=""/>
        <p:cNvGrpSpPr/>
        <p:nvPr/>
      </p:nvGrpSpPr>
      <p:grpSpPr>
        <a:xfrm>
          <a:off x="0" y="0"/>
          <a:ext cx="0" cy="0"/>
          <a:chOff x="0" y="0"/>
          <a:chExt cx="0" cy="0"/>
        </a:xfrm>
      </p:grpSpPr>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0" y="3427200"/>
            <a:ext cx="3049200" cy="3429000"/>
          </a:xfrm>
          <a:solidFill>
            <a:schemeClr val="tx2"/>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0" y="0"/>
            <a:ext cx="3049200" cy="3427200"/>
          </a:xfrm>
          <a:solidFill>
            <a:schemeClr val="accent4"/>
          </a:solidFill>
        </p:spPr>
        <p:txBody>
          <a:bodyPr lIns="432000" tIns="540000" rIns="360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9559D3EA-1EAF-4DDA-BAEF-AB3EC0DD42EF}"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218534695"/>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Text + Picture 8 x 1/2 column">
    <p:spTree>
      <p:nvGrpSpPr>
        <p:cNvPr id="1" name=""/>
        <p:cNvGrpSpPr/>
        <p:nvPr/>
      </p:nvGrpSpPr>
      <p:grpSpPr>
        <a:xfrm>
          <a:off x="0" y="0"/>
          <a:ext cx="0" cy="0"/>
          <a:chOff x="0" y="0"/>
          <a:chExt cx="0" cy="0"/>
        </a:xfrm>
      </p:grpSpPr>
      <p:sp>
        <p:nvSpPr>
          <p:cNvPr id="13" name="Textplatzhalter 10">
            <a:extLst>
              <a:ext uri="{FF2B5EF4-FFF2-40B4-BE49-F238E27FC236}">
                <a16:creationId xmlns:a16="http://schemas.microsoft.com/office/drawing/2014/main" id="{24DFE002-43BE-43B6-9571-AC566807EDFD}"/>
              </a:ext>
            </a:extLst>
          </p:cNvPr>
          <p:cNvSpPr>
            <a:spLocks noGrp="1"/>
          </p:cNvSpPr>
          <p:nvPr>
            <p:ph type="body" sz="quarter" idx="19"/>
          </p:nvPr>
        </p:nvSpPr>
        <p:spPr>
          <a:xfrm>
            <a:off x="9147175" y="3427200"/>
            <a:ext cx="3049200" cy="3427200"/>
          </a:xfrm>
          <a:solidFill>
            <a:schemeClr val="accent6"/>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0" y="3427200"/>
            <a:ext cx="3049200" cy="3429000"/>
          </a:xfrm>
          <a:solidFill>
            <a:schemeClr val="accent1"/>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2" name="Titel 1"/>
          <p:cNvSpPr>
            <a:spLocks noGrp="1"/>
          </p:cNvSpPr>
          <p:nvPr>
            <p:ph type="title" hasCustomPrompt="1"/>
          </p:nvPr>
        </p:nvSpPr>
        <p:spPr>
          <a:xfrm>
            <a:off x="0" y="0"/>
            <a:ext cx="3049200" cy="3427200"/>
          </a:xfrm>
          <a:solidFill>
            <a:schemeClr val="bg1"/>
          </a:solidFill>
        </p:spPr>
        <p:txBody>
          <a:bodyPr lIns="432000" tIns="540000" rIns="360000" bIns="360000">
            <a:noAutofit/>
          </a:bodyPr>
          <a:lstStyle>
            <a:lvl1pPr>
              <a:defRPr>
                <a:solidFill>
                  <a:schemeClr val="tx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lvl1pPr>
              <a:defRPr>
                <a:solidFill>
                  <a:schemeClr val="bg1"/>
                </a:solidFill>
              </a:defRPr>
            </a:lvl1pPr>
          </a:lstStyle>
          <a:p>
            <a:fld id="{18ADD876-5784-4A90-83DA-3CAD931F005C}" type="datetime1">
              <a:rPr lang="de-DE" smtClean="0"/>
              <a:t>22.10.2024</a:t>
            </a:fld>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Textplatzhalter 10">
            <a:extLst>
              <a:ext uri="{FF2B5EF4-FFF2-40B4-BE49-F238E27FC236}">
                <a16:creationId xmlns:a16="http://schemas.microsoft.com/office/drawing/2014/main" id="{C0E542A3-68C0-45FC-86C1-484A1F63AEE3}"/>
              </a:ext>
            </a:extLst>
          </p:cNvPr>
          <p:cNvSpPr>
            <a:spLocks noGrp="1"/>
          </p:cNvSpPr>
          <p:nvPr>
            <p:ph type="body" sz="quarter" idx="16"/>
          </p:nvPr>
        </p:nvSpPr>
        <p:spPr>
          <a:xfrm>
            <a:off x="3049200" y="900"/>
            <a:ext cx="3049200" cy="3427200"/>
          </a:xfrm>
          <a:solidFill>
            <a:schemeClr val="bg2"/>
          </a:solidFill>
        </p:spPr>
        <p:txBody>
          <a:bodyPr lIns="432000" tIns="54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9" name="Textplatzhalter 10">
            <a:extLst>
              <a:ext uri="{FF2B5EF4-FFF2-40B4-BE49-F238E27FC236}">
                <a16:creationId xmlns:a16="http://schemas.microsoft.com/office/drawing/2014/main" id="{6966EAC7-BF5E-4B5C-A4F2-FED5058D32A0}"/>
              </a:ext>
            </a:extLst>
          </p:cNvPr>
          <p:cNvSpPr>
            <a:spLocks noGrp="1"/>
          </p:cNvSpPr>
          <p:nvPr>
            <p:ph type="body" sz="quarter" idx="17"/>
          </p:nvPr>
        </p:nvSpPr>
        <p:spPr>
          <a:xfrm>
            <a:off x="6097975" y="900"/>
            <a:ext cx="3049200" cy="3427200"/>
          </a:xfrm>
          <a:solidFill>
            <a:schemeClr val="accent5"/>
          </a:solidFill>
        </p:spPr>
        <p:txBody>
          <a:bodyPr lIns="432000" tIns="54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10" name="Textplatzhalter 10">
            <a:extLst>
              <a:ext uri="{FF2B5EF4-FFF2-40B4-BE49-F238E27FC236}">
                <a16:creationId xmlns:a16="http://schemas.microsoft.com/office/drawing/2014/main" id="{C5F5D317-8A6E-4A64-9F81-742FB81E96F2}"/>
              </a:ext>
            </a:extLst>
          </p:cNvPr>
          <p:cNvSpPr>
            <a:spLocks noGrp="1"/>
          </p:cNvSpPr>
          <p:nvPr>
            <p:ph type="body" sz="quarter" idx="18"/>
          </p:nvPr>
        </p:nvSpPr>
        <p:spPr>
          <a:xfrm>
            <a:off x="6097975" y="3427200"/>
            <a:ext cx="3049200" cy="3429000"/>
          </a:xfrm>
          <a:solidFill>
            <a:schemeClr val="tx2"/>
          </a:solidFill>
        </p:spPr>
        <p:txBody>
          <a:bodyPr lIns="432000" tIns="360000" rIns="288000" bIns="360000">
            <a:noAutofit/>
          </a:bodyPr>
          <a:lstStyle>
            <a:lvl1pPr>
              <a:defRPr sz="1400">
                <a:solidFill>
                  <a:schemeClr val="bg1"/>
                </a:solidFill>
              </a:defRPr>
            </a:lvl1pPr>
            <a:lvl2pPr marL="0" indent="0">
              <a:buClr>
                <a:schemeClr val="bg1"/>
              </a:buClr>
              <a:buSzPct val="100000"/>
              <a:buFont typeface="Wingdings 3" panose="05040102010807070707" pitchFamily="18" charset="2"/>
              <a:buNone/>
              <a:defRPr sz="1400">
                <a:solidFill>
                  <a:schemeClr val="bg1"/>
                </a:solidFill>
              </a:defRPr>
            </a:lvl2pPr>
            <a:lvl3pPr marL="179388" indent="-179388">
              <a:buClr>
                <a:schemeClr val="bg1"/>
              </a:buClr>
              <a:defRPr sz="1400">
                <a:solidFill>
                  <a:schemeClr val="bg1"/>
                </a:solidFill>
              </a:defRPr>
            </a:lvl3pPr>
            <a:lvl4pPr marL="539750" indent="-179388">
              <a:buClr>
                <a:schemeClr val="bg1"/>
              </a:buClr>
              <a:defRPr sz="1400">
                <a:solidFill>
                  <a:schemeClr val="bg1"/>
                </a:solidFill>
              </a:defRPr>
            </a:lvl4pPr>
            <a:lvl5pPr marL="895350" indent="-179388">
              <a:buClr>
                <a:schemeClr val="bg1"/>
              </a:buClr>
              <a:defRPr sz="1400">
                <a:solidFill>
                  <a:schemeClr val="bg1"/>
                </a:solidFill>
              </a:defRPr>
            </a:lvl5pPr>
          </a:lstStyle>
          <a:p>
            <a:pPr lvl="0"/>
            <a:r>
              <a:rPr lang="en-US"/>
              <a:t>Click to edit Master text styles</a:t>
            </a:r>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7" name="Bildplatzhalter 6">
            <a:extLst>
              <a:ext uri="{FF2B5EF4-FFF2-40B4-BE49-F238E27FC236}">
                <a16:creationId xmlns:a16="http://schemas.microsoft.com/office/drawing/2014/main" id="{CE7B2706-BC36-4229-9885-A33D0FF13287}"/>
              </a:ext>
            </a:extLst>
          </p:cNvPr>
          <p:cNvSpPr>
            <a:spLocks noGrp="1"/>
          </p:cNvSpPr>
          <p:nvPr>
            <p:ph type="pic" sz="quarter" idx="20"/>
          </p:nvPr>
        </p:nvSpPr>
        <p:spPr>
          <a:xfrm>
            <a:off x="3048000" y="3427200"/>
            <a:ext cx="3049200" cy="3430800"/>
          </a:xfrm>
        </p:spPr>
        <p:txBody>
          <a:bodyPr lIns="432000" tIns="360000" rIns="288000" bIns="360000">
            <a:noAutofit/>
          </a:bodyPr>
          <a:lstStyle>
            <a:lvl1pPr>
              <a:defRPr sz="1400"/>
            </a:lvl1pPr>
          </a:lstStyle>
          <a:p>
            <a:r>
              <a:rPr lang="en-US"/>
              <a:t>Click icon to add picture</a:t>
            </a:r>
            <a:endParaRPr lang="de-DE"/>
          </a:p>
        </p:txBody>
      </p:sp>
    </p:spTree>
    <p:extLst>
      <p:ext uri="{BB962C8B-B14F-4D97-AF65-F5344CB8AC3E}">
        <p14:creationId xmlns:p14="http://schemas.microsoft.com/office/powerpoint/2010/main" val="1007964100"/>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Content 4 column grey">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0" y="1714500"/>
            <a:ext cx="12192000" cy="514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1" y="0"/>
            <a:ext cx="12192001" cy="1719262"/>
          </a:xfrm>
        </p:spPr>
        <p:txBody>
          <a:bodyPr lIns="432000" tIns="540000" rIns="2340000" bIns="360000">
            <a:noAutofit/>
          </a:bodyPr>
          <a:lstStyle>
            <a:lvl1pPr>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D89204E8-F3D8-408A-9B9F-E296A7C7D762}"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933350214"/>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Content 4 columns ">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1538FB27-A398-49CE-B4A3-A2FC54C2459F}"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2" name="Titel 1"/>
          <p:cNvSpPr>
            <a:spLocks noGrp="1"/>
          </p:cNvSpPr>
          <p:nvPr>
            <p:ph type="title" hasCustomPrompt="1"/>
          </p:nvPr>
        </p:nvSpPr>
        <p:spPr>
          <a:xfrm>
            <a:off x="-1" y="0"/>
            <a:ext cx="12192001" cy="1719262"/>
          </a:xfrm>
          <a:solidFill>
            <a:schemeClr val="accent5"/>
          </a:solidFill>
        </p:spPr>
        <p:txBody>
          <a:bodyPr lIns="432000" tIns="540000" rIns="2340000" bIns="360000">
            <a:noAutofit/>
          </a:bodyPr>
          <a:lstStyle>
            <a:lvl1pPr>
              <a:defRPr/>
            </a:lvl1pPr>
          </a:lstStyle>
          <a:p>
            <a:r>
              <a:rPr lang="de-DE"/>
              <a:t>Titelmasterformat durch Klicken bearbeiten</a:t>
            </a:r>
          </a:p>
        </p:txBody>
      </p:sp>
    </p:spTree>
    <p:extLst>
      <p:ext uri="{BB962C8B-B14F-4D97-AF65-F5344CB8AC3E}">
        <p14:creationId xmlns:p14="http://schemas.microsoft.com/office/powerpoint/2010/main" val="1748450390"/>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Titel 1"/>
          <p:cNvSpPr>
            <a:spLocks noGrp="1"/>
          </p:cNvSpPr>
          <p:nvPr>
            <p:ph type="title"/>
          </p:nvPr>
        </p:nvSpPr>
        <p:spPr>
          <a:xfrm>
            <a:off x="900000" y="4223346"/>
            <a:ext cx="10393200" cy="512448"/>
          </a:xfrm>
        </p:spPr>
        <p:txBody>
          <a:bodyPr anchor="b" anchorCtr="0"/>
          <a:lstStyle>
            <a:lvl1pPr>
              <a:defRPr sz="3600">
                <a:solidFill>
                  <a:schemeClr val="accent1"/>
                </a:solidFill>
                <a:latin typeface="+mj-lt"/>
              </a:defRPr>
            </a:lvl1pPr>
          </a:lstStyle>
          <a:p>
            <a:r>
              <a:rPr lang="en-US"/>
              <a:t>Click to edit Master title style</a:t>
            </a:r>
            <a:endParaRPr lang="de-DE"/>
          </a:p>
        </p:txBody>
      </p:sp>
      <p:sp>
        <p:nvSpPr>
          <p:cNvPr id="10" name="Textplatzhalter 9"/>
          <p:cNvSpPr>
            <a:spLocks noGrp="1"/>
          </p:cNvSpPr>
          <p:nvPr>
            <p:ph type="body" sz="quarter" idx="18"/>
          </p:nvPr>
        </p:nvSpPr>
        <p:spPr>
          <a:xfrm>
            <a:off x="900000" y="4932000"/>
            <a:ext cx="10393200" cy="280782"/>
          </a:xfrm>
        </p:spPr>
        <p:txBody>
          <a:bodyPr/>
          <a:lstStyle>
            <a:lvl1pPr>
              <a:spcBef>
                <a:spcPts val="0"/>
              </a:spcBef>
              <a:spcAft>
                <a:spcPts val="0"/>
              </a:spcAft>
              <a:defRPr/>
            </a:lvl1pPr>
          </a:lstStyle>
          <a:p>
            <a:pPr lvl="0"/>
            <a:r>
              <a:rPr lang="en-US"/>
              <a:t>Click to edit Master text styles</a:t>
            </a:r>
          </a:p>
        </p:txBody>
      </p:sp>
      <p:pic>
        <p:nvPicPr>
          <p:cNvPr id="12" name="Grafik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647938" y="540000"/>
            <a:ext cx="2808002" cy="540000"/>
          </a:xfrm>
          <a:prstGeom prst="rect">
            <a:avLst/>
          </a:prstGeom>
        </p:spPr>
      </p:pic>
    </p:spTree>
    <p:extLst>
      <p:ext uri="{BB962C8B-B14F-4D97-AF65-F5344CB8AC3E}">
        <p14:creationId xmlns:p14="http://schemas.microsoft.com/office/powerpoint/2010/main" val="515421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row + 2x Content 2 columns">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9756AAD5-4147-4B87-9A80-E2B93683BB76}"/>
              </a:ext>
            </a:extLst>
          </p:cNvPr>
          <p:cNvSpPr/>
          <p:nvPr userDrawn="1"/>
        </p:nvSpPr>
        <p:spPr>
          <a:xfrm>
            <a:off x="6098400" y="1713599"/>
            <a:ext cx="6098400" cy="51408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32000" tIns="360000" rIns="432000" bIns="360000" rtlCol="0" anchor="ctr"/>
          <a:lstStyle/>
          <a:p>
            <a:pPr algn="ctr"/>
            <a:endParaRPr lang="de-DE"/>
          </a:p>
        </p:txBody>
      </p:sp>
      <p:sp>
        <p:nvSpPr>
          <p:cNvPr id="2" name="Titel 1"/>
          <p:cNvSpPr>
            <a:spLocks noGrp="1"/>
          </p:cNvSpPr>
          <p:nvPr>
            <p:ph type="title" hasCustomPrompt="1"/>
          </p:nvPr>
        </p:nvSpPr>
        <p:spPr>
          <a:xfrm>
            <a:off x="0" y="-1"/>
            <a:ext cx="6098400" cy="1713600"/>
          </a:xfrm>
          <a:solidFill>
            <a:schemeClr val="accent1"/>
          </a:solidFill>
        </p:spPr>
        <p:txBody>
          <a:bodyPr lIns="432000" tIns="540000" rIns="360000" bIns="360000">
            <a:noAutofit/>
          </a:bodyPr>
          <a:lstStyle>
            <a:lvl1pPr>
              <a:defRPr>
                <a:solidFill>
                  <a:schemeClr val="bg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43A8E55A-40FF-4270-9BD4-52C64F3F5F6B}"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
        <p:nvSpPr>
          <p:cNvPr id="12" name="Textplatzhalter 8">
            <a:extLst>
              <a:ext uri="{FF2B5EF4-FFF2-40B4-BE49-F238E27FC236}">
                <a16:creationId xmlns:a16="http://schemas.microsoft.com/office/drawing/2014/main" id="{0379B54F-DE0B-4B98-BFDE-BD4E463ABEE5}"/>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2909214213"/>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Nur Titel">
    <p:bg>
      <p:bgPr>
        <a:solidFill>
          <a:schemeClr val="bg1"/>
        </a:solidFill>
        <a:effectLst/>
      </p:bgPr>
    </p:bg>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8A4ED19B-97A1-4A00-8EA0-246F63C700F1}"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grpSp>
        <p:nvGrpSpPr>
          <p:cNvPr id="6" name="Gruppieren 5" hidden="1">
            <a:extLst>
              <a:ext uri="{FF2B5EF4-FFF2-40B4-BE49-F238E27FC236}">
                <a16:creationId xmlns:a16="http://schemas.microsoft.com/office/drawing/2014/main" id="{E9D0613C-ADA5-4116-A643-EEE4F9783646}"/>
              </a:ext>
            </a:extLst>
          </p:cNvPr>
          <p:cNvGrpSpPr/>
          <p:nvPr userDrawn="1"/>
        </p:nvGrpSpPr>
        <p:grpSpPr>
          <a:xfrm>
            <a:off x="0" y="0"/>
            <a:ext cx="12193201" cy="6858000"/>
            <a:chOff x="-1" y="0"/>
            <a:chExt cx="12193201" cy="6883403"/>
          </a:xfrm>
        </p:grpSpPr>
        <p:cxnSp>
          <p:nvCxnSpPr>
            <p:cNvPr id="7" name="Gerader Verbinder 6">
              <a:extLst>
                <a:ext uri="{FF2B5EF4-FFF2-40B4-BE49-F238E27FC236}">
                  <a16:creationId xmlns:a16="http://schemas.microsoft.com/office/drawing/2014/main" id="{931279A7-8786-4FA5-8139-CC5AB34EB4E2}"/>
                </a:ext>
              </a:extLst>
            </p:cNvPr>
            <p:cNvCxnSpPr>
              <a:cxnSpLocks/>
            </p:cNvCxnSpPr>
            <p:nvPr/>
          </p:nvCxnSpPr>
          <p:spPr>
            <a:xfrm flipH="1">
              <a:off x="30492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Gerader Verbinder 7">
              <a:extLst>
                <a:ext uri="{FF2B5EF4-FFF2-40B4-BE49-F238E27FC236}">
                  <a16:creationId xmlns:a16="http://schemas.microsoft.com/office/drawing/2014/main" id="{38C4AB8F-F3A1-45E9-A578-C310AFC7F790}"/>
                </a:ext>
              </a:extLst>
            </p:cNvPr>
            <p:cNvCxnSpPr>
              <a:cxnSpLocks/>
            </p:cNvCxnSpPr>
            <p:nvPr/>
          </p:nvCxnSpPr>
          <p:spPr>
            <a:xfrm flipH="1">
              <a:off x="60984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Gerader Verbinder 9">
              <a:extLst>
                <a:ext uri="{FF2B5EF4-FFF2-40B4-BE49-F238E27FC236}">
                  <a16:creationId xmlns:a16="http://schemas.microsoft.com/office/drawing/2014/main" id="{5D9C741D-7D73-4C2D-90B9-EBB61B8D96AD}"/>
                </a:ext>
              </a:extLst>
            </p:cNvPr>
            <p:cNvCxnSpPr>
              <a:cxnSpLocks/>
            </p:cNvCxnSpPr>
            <p:nvPr/>
          </p:nvCxnSpPr>
          <p:spPr>
            <a:xfrm flipH="1">
              <a:off x="9144000" y="0"/>
              <a:ext cx="0" cy="6883403"/>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Gerader Verbinder 10">
              <a:extLst>
                <a:ext uri="{FF2B5EF4-FFF2-40B4-BE49-F238E27FC236}">
                  <a16:creationId xmlns:a16="http://schemas.microsoft.com/office/drawing/2014/main" id="{6143B6E3-A077-4D4A-A3A0-667966A16484}"/>
                </a:ext>
              </a:extLst>
            </p:cNvPr>
            <p:cNvCxnSpPr/>
            <p:nvPr/>
          </p:nvCxnSpPr>
          <p:spPr>
            <a:xfrm>
              <a:off x="-1" y="1713600"/>
              <a:ext cx="1219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Gerader Verbinder 11">
              <a:extLst>
                <a:ext uri="{FF2B5EF4-FFF2-40B4-BE49-F238E27FC236}">
                  <a16:creationId xmlns:a16="http://schemas.microsoft.com/office/drawing/2014/main" id="{0A6AA994-F15B-4DB5-B999-878B143E3C32}"/>
                </a:ext>
              </a:extLst>
            </p:cNvPr>
            <p:cNvCxnSpPr/>
            <p:nvPr/>
          </p:nvCxnSpPr>
          <p:spPr>
            <a:xfrm>
              <a:off x="0" y="3430800"/>
              <a:ext cx="121932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Gerader Verbinder 12">
              <a:extLst>
                <a:ext uri="{FF2B5EF4-FFF2-40B4-BE49-F238E27FC236}">
                  <a16:creationId xmlns:a16="http://schemas.microsoft.com/office/drawing/2014/main" id="{C67FA72F-7119-4368-A6B4-66F0D90D76E3}"/>
                </a:ext>
              </a:extLst>
            </p:cNvPr>
            <p:cNvCxnSpPr/>
            <p:nvPr/>
          </p:nvCxnSpPr>
          <p:spPr>
            <a:xfrm>
              <a:off x="0" y="5140800"/>
              <a:ext cx="12193200"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2" name="Titel 1">
            <a:extLst>
              <a:ext uri="{FF2B5EF4-FFF2-40B4-BE49-F238E27FC236}">
                <a16:creationId xmlns:a16="http://schemas.microsoft.com/office/drawing/2014/main" id="{6AACF7CB-66D3-4B17-A9E4-0F56D0A5F3CB}"/>
              </a:ext>
            </a:extLst>
          </p:cNvPr>
          <p:cNvSpPr>
            <a:spLocks noGrp="1"/>
          </p:cNvSpPr>
          <p:nvPr>
            <p:ph type="title"/>
          </p:nvPr>
        </p:nvSpPr>
        <p:spPr/>
        <p:txBody>
          <a:bodyPr/>
          <a:lstStyle/>
          <a:p>
            <a:r>
              <a:rPr lang="en-US"/>
              <a:t>Click to edit Master title style</a:t>
            </a:r>
            <a:endParaRPr lang="de-DE"/>
          </a:p>
        </p:txBody>
      </p:sp>
    </p:spTree>
    <p:extLst>
      <p:ext uri="{BB962C8B-B14F-4D97-AF65-F5344CB8AC3E}">
        <p14:creationId xmlns:p14="http://schemas.microsoft.com/office/powerpoint/2010/main" val="219777633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40ADA06-85A0-430B-B375-95CA4035CD6B}"/>
              </a:ext>
            </a:extLst>
          </p:cNvPr>
          <p:cNvSpPr>
            <a:spLocks noGrp="1"/>
          </p:cNvSpPr>
          <p:nvPr>
            <p:ph type="title"/>
          </p:nvPr>
        </p:nvSpPr>
        <p:spPr>
          <a:xfrm>
            <a:off x="432000" y="540000"/>
            <a:ext cx="8724700" cy="455509"/>
          </a:xfrm>
        </p:spPr>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5396FE18-9BDB-4999-B518-78B4A3DE3A2A}"/>
              </a:ext>
            </a:extLst>
          </p:cNvPr>
          <p:cNvSpPr>
            <a:spLocks noGrp="1"/>
          </p:cNvSpPr>
          <p:nvPr>
            <p:ph type="dt" sz="half" idx="10"/>
          </p:nvPr>
        </p:nvSpPr>
        <p:spPr/>
        <p:txBody>
          <a:bodyPr/>
          <a:lstStyle/>
          <a:p>
            <a:fld id="{0D33C0EC-6AED-4394-874C-33CE8664CCA4}" type="datetime1">
              <a:rPr lang="de-DE" smtClean="0"/>
              <a:t>22.10.2024</a:t>
            </a:fld>
            <a:endParaRPr lang="de-DE"/>
          </a:p>
        </p:txBody>
      </p:sp>
      <p:sp>
        <p:nvSpPr>
          <p:cNvPr id="4" name="Fußzeilenplatzhalter 3">
            <a:extLst>
              <a:ext uri="{FF2B5EF4-FFF2-40B4-BE49-F238E27FC236}">
                <a16:creationId xmlns:a16="http://schemas.microsoft.com/office/drawing/2014/main" id="{B0918588-3E97-4D70-AD82-D214CEBB8F95}"/>
              </a:ext>
            </a:extLst>
          </p:cNvPr>
          <p:cNvSpPr>
            <a:spLocks noGrp="1"/>
          </p:cNvSpPr>
          <p:nvPr>
            <p:ph type="ftr" sz="quarter" idx="11"/>
          </p:nvPr>
        </p:nvSpPr>
        <p:spPr/>
        <p:txBody>
          <a:bodyPr/>
          <a:lstStyle/>
          <a:p>
            <a:r>
              <a:rPr lang="en-US"/>
              <a:t>Title of presentation</a:t>
            </a:r>
            <a:endParaRPr lang="de-DE"/>
          </a:p>
        </p:txBody>
      </p:sp>
      <p:sp>
        <p:nvSpPr>
          <p:cNvPr id="5" name="Foliennummernplatzhalter 4">
            <a:extLst>
              <a:ext uri="{FF2B5EF4-FFF2-40B4-BE49-F238E27FC236}">
                <a16:creationId xmlns:a16="http://schemas.microsoft.com/office/drawing/2014/main" id="{A188E81B-FB04-4379-8F52-10A771A7929B}"/>
              </a:ext>
            </a:extLst>
          </p:cNvPr>
          <p:cNvSpPr>
            <a:spLocks noGrp="1"/>
          </p:cNvSpPr>
          <p:nvPr>
            <p:ph type="sldNum" sz="quarter" idx="12"/>
          </p:nvPr>
        </p:nvSpPr>
        <p:spPr/>
        <p:txBody>
          <a:bodyPr/>
          <a:lstStyle/>
          <a:p>
            <a:fld id="{320A449E-14DF-4794-AA41-7773F8124BD1}" type="slidenum">
              <a:rPr lang="de-DE" smtClean="0"/>
              <a:pPr/>
              <a:t>‹#›</a:t>
            </a:fld>
            <a:endParaRPr lang="de-DE"/>
          </a:p>
        </p:txBody>
      </p:sp>
      <p:sp>
        <p:nvSpPr>
          <p:cNvPr id="7" name="Textplatzhalter 6">
            <a:extLst>
              <a:ext uri="{FF2B5EF4-FFF2-40B4-BE49-F238E27FC236}">
                <a16:creationId xmlns:a16="http://schemas.microsoft.com/office/drawing/2014/main" id="{77A10B7E-F8E1-40BE-A5AB-8FF1F2DF2E90}"/>
              </a:ext>
            </a:extLst>
          </p:cNvPr>
          <p:cNvSpPr>
            <a:spLocks noGrp="1"/>
          </p:cNvSpPr>
          <p:nvPr>
            <p:ph type="body" sz="quarter" idx="13"/>
          </p:nvPr>
        </p:nvSpPr>
        <p:spPr>
          <a:xfrm>
            <a:off x="864000" y="1719263"/>
            <a:ext cx="8283175" cy="2087751"/>
          </a:xfrm>
        </p:spPr>
        <p:txBody>
          <a:bodyPr wrap="square">
            <a:spAutoFit/>
          </a:bodyPr>
          <a:lstStyle/>
          <a:p>
            <a:pPr lvl="0"/>
            <a:r>
              <a:rPr lang="en-US"/>
              <a:t>Click to edit Master text styles</a:t>
            </a:r>
          </a:p>
        </p:txBody>
      </p:sp>
    </p:spTree>
    <p:extLst>
      <p:ext uri="{BB962C8B-B14F-4D97-AF65-F5344CB8AC3E}">
        <p14:creationId xmlns:p14="http://schemas.microsoft.com/office/powerpoint/2010/main" val="15517617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Text + Picture">
    <p:spTree>
      <p:nvGrpSpPr>
        <p:cNvPr id="1" name=""/>
        <p:cNvGrpSpPr/>
        <p:nvPr/>
      </p:nvGrpSpPr>
      <p:grpSpPr>
        <a:xfrm>
          <a:off x="0" y="0"/>
          <a:ext cx="0" cy="0"/>
          <a:chOff x="0" y="0"/>
          <a:chExt cx="0" cy="0"/>
        </a:xfrm>
      </p:grpSpPr>
      <p:sp>
        <p:nvSpPr>
          <p:cNvPr id="8" name="Bildplatzhalter 7">
            <a:extLst>
              <a:ext uri="{FF2B5EF4-FFF2-40B4-BE49-F238E27FC236}">
                <a16:creationId xmlns:a16="http://schemas.microsoft.com/office/drawing/2014/main" id="{2E811C3E-EB71-49B7-BFCC-B25262F4D8AE}"/>
              </a:ext>
            </a:extLst>
          </p:cNvPr>
          <p:cNvSpPr>
            <a:spLocks noGrp="1"/>
          </p:cNvSpPr>
          <p:nvPr>
            <p:ph type="pic" sz="quarter" idx="14"/>
          </p:nvPr>
        </p:nvSpPr>
        <p:spPr>
          <a:xfrm>
            <a:off x="6098400" y="0"/>
            <a:ext cx="6098400" cy="6858000"/>
          </a:xfrm>
        </p:spPr>
        <p:txBody>
          <a:bodyPr lIns="144000" tIns="144000" rIns="0" bIns="0">
            <a:normAutofit/>
          </a:bodyPr>
          <a:lstStyle>
            <a:lvl1pPr marL="0" indent="0">
              <a:buNone/>
              <a:defRPr sz="1000"/>
            </a:lvl1pPr>
          </a:lstStyle>
          <a:p>
            <a:r>
              <a:rPr lang="en-US"/>
              <a:t>Click icon to add picture</a:t>
            </a:r>
          </a:p>
        </p:txBody>
      </p:sp>
      <p:sp>
        <p:nvSpPr>
          <p:cNvPr id="2" name="Titel 1">
            <a:extLst>
              <a:ext uri="{FF2B5EF4-FFF2-40B4-BE49-F238E27FC236}">
                <a16:creationId xmlns:a16="http://schemas.microsoft.com/office/drawing/2014/main" id="{140ADA06-85A0-430B-B375-95CA4035CD6B}"/>
              </a:ext>
            </a:extLst>
          </p:cNvPr>
          <p:cNvSpPr>
            <a:spLocks noGrp="1"/>
          </p:cNvSpPr>
          <p:nvPr>
            <p:ph type="title"/>
          </p:nvPr>
        </p:nvSpPr>
        <p:spPr>
          <a:xfrm>
            <a:off x="0" y="-1"/>
            <a:ext cx="6098400" cy="1713600"/>
          </a:xfrm>
        </p:spPr>
        <p:txBody>
          <a:bodyPr lIns="432000" tIns="540000" rIns="432000">
            <a:noAutofit/>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5396FE18-9BDB-4999-B518-78B4A3DE3A2A}"/>
              </a:ext>
            </a:extLst>
          </p:cNvPr>
          <p:cNvSpPr>
            <a:spLocks noGrp="1"/>
          </p:cNvSpPr>
          <p:nvPr>
            <p:ph type="dt" sz="half" idx="10"/>
          </p:nvPr>
        </p:nvSpPr>
        <p:spPr/>
        <p:txBody>
          <a:bodyPr/>
          <a:lstStyle/>
          <a:p>
            <a:fld id="{581C05DF-F528-47AB-999F-BD1E1E80790F}" type="datetime1">
              <a:rPr lang="de-DE" smtClean="0"/>
              <a:t>22.10.2024</a:t>
            </a:fld>
            <a:endParaRPr lang="de-DE"/>
          </a:p>
        </p:txBody>
      </p:sp>
      <p:sp>
        <p:nvSpPr>
          <p:cNvPr id="4" name="Fußzeilenplatzhalter 3">
            <a:extLst>
              <a:ext uri="{FF2B5EF4-FFF2-40B4-BE49-F238E27FC236}">
                <a16:creationId xmlns:a16="http://schemas.microsoft.com/office/drawing/2014/main" id="{B0918588-3E97-4D70-AD82-D214CEBB8F95}"/>
              </a:ext>
            </a:extLst>
          </p:cNvPr>
          <p:cNvSpPr>
            <a:spLocks noGrp="1"/>
          </p:cNvSpPr>
          <p:nvPr>
            <p:ph type="ftr" sz="quarter" idx="11"/>
          </p:nvPr>
        </p:nvSpPr>
        <p:spPr>
          <a:xfrm>
            <a:off x="6093600" y="6480000"/>
            <a:ext cx="5192397" cy="123111"/>
          </a:xfrm>
        </p:spPr>
        <p:txBody>
          <a:bodyPr/>
          <a:lstStyle/>
          <a:p>
            <a:r>
              <a:rPr lang="en-US"/>
              <a:t>Title of presentation</a:t>
            </a:r>
            <a:endParaRPr lang="de-DE"/>
          </a:p>
        </p:txBody>
      </p:sp>
      <p:sp>
        <p:nvSpPr>
          <p:cNvPr id="5" name="Foliennummernplatzhalter 4">
            <a:extLst>
              <a:ext uri="{FF2B5EF4-FFF2-40B4-BE49-F238E27FC236}">
                <a16:creationId xmlns:a16="http://schemas.microsoft.com/office/drawing/2014/main" id="{A188E81B-FB04-4379-8F52-10A771A7929B}"/>
              </a:ext>
            </a:extLst>
          </p:cNvPr>
          <p:cNvSpPr>
            <a:spLocks noGrp="1"/>
          </p:cNvSpPr>
          <p:nvPr>
            <p:ph type="sldNum" sz="quarter" idx="12"/>
          </p:nvPr>
        </p:nvSpPr>
        <p:spPr/>
        <p:txBody>
          <a:bodyPr/>
          <a:lstStyle/>
          <a:p>
            <a:fld id="{320A449E-14DF-4794-AA41-7773F8124BD1}" type="slidenum">
              <a:rPr lang="de-DE" smtClean="0"/>
              <a:pPr/>
              <a:t>‹#›</a:t>
            </a:fld>
            <a:endParaRPr lang="de-DE"/>
          </a:p>
        </p:txBody>
      </p:sp>
      <p:sp>
        <p:nvSpPr>
          <p:cNvPr id="7" name="Textplatzhalter 6">
            <a:extLst>
              <a:ext uri="{FF2B5EF4-FFF2-40B4-BE49-F238E27FC236}">
                <a16:creationId xmlns:a16="http://schemas.microsoft.com/office/drawing/2014/main" id="{77A10B7E-F8E1-40BE-A5AB-8FF1F2DF2E90}"/>
              </a:ext>
            </a:extLst>
          </p:cNvPr>
          <p:cNvSpPr>
            <a:spLocks noGrp="1"/>
          </p:cNvSpPr>
          <p:nvPr>
            <p:ph type="body" sz="quarter" idx="13"/>
          </p:nvPr>
        </p:nvSpPr>
        <p:spPr>
          <a:xfrm>
            <a:off x="0" y="1719262"/>
            <a:ext cx="6098400" cy="5140800"/>
          </a:xfrm>
        </p:spPr>
        <p:txBody>
          <a:bodyPr wrap="square" lIns="864000" tIns="360000" rIns="432000" bIns="360000">
            <a:noAutofit/>
          </a:bodyPr>
          <a:lstStyle/>
          <a:p>
            <a:pPr lvl="0"/>
            <a:r>
              <a:rPr lang="en-US"/>
              <a:t>Click to edit Master text styles</a:t>
            </a:r>
          </a:p>
        </p:txBody>
      </p:sp>
    </p:spTree>
    <p:extLst>
      <p:ext uri="{BB962C8B-B14F-4D97-AF65-F5344CB8AC3E}">
        <p14:creationId xmlns:p14="http://schemas.microsoft.com/office/powerpoint/2010/main" val="13295746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I + Title/Text right">
    <p:bg>
      <p:bgPr>
        <a:solidFill>
          <a:schemeClr val="bg1"/>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6973200" y="1440000"/>
            <a:ext cx="4312798" cy="824072"/>
          </a:xfrm>
        </p:spPr>
        <p:txBody>
          <a:bodyPr anchor="t" anchorCtr="0"/>
          <a:lstStyle>
            <a:lvl1pPr>
              <a:lnSpc>
                <a:spcPct val="95000"/>
              </a:lnSpc>
              <a:defRPr sz="2800">
                <a:solidFill>
                  <a:schemeClr val="tx1"/>
                </a:solidFill>
              </a:defRPr>
            </a:lvl1pPr>
          </a:lstStyle>
          <a:p>
            <a:r>
              <a:rPr lang="de-DE"/>
              <a:t>Titelmasterformat durch Klicken bearbeiten</a:t>
            </a:r>
          </a:p>
        </p:txBody>
      </p:sp>
      <p:sp>
        <p:nvSpPr>
          <p:cNvPr id="3" name="Datumsplatzhalter 2"/>
          <p:cNvSpPr>
            <a:spLocks noGrp="1"/>
          </p:cNvSpPr>
          <p:nvPr>
            <p:ph type="dt" sz="half" idx="10"/>
          </p:nvPr>
        </p:nvSpPr>
        <p:spPr/>
        <p:txBody>
          <a:bodyPr/>
          <a:lstStyle/>
          <a:p>
            <a:fld id="{CA3A44DA-B352-4EF6-A20B-0D4454075828}"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0" name="Textplatzhalter 8">
            <a:extLst>
              <a:ext uri="{FF2B5EF4-FFF2-40B4-BE49-F238E27FC236}">
                <a16:creationId xmlns:a16="http://schemas.microsoft.com/office/drawing/2014/main" id="{9EA05E27-FA66-4DB8-BDEA-924E8589E846}"/>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8" name="Textplatzhalter 7">
            <a:extLst>
              <a:ext uri="{FF2B5EF4-FFF2-40B4-BE49-F238E27FC236}">
                <a16:creationId xmlns:a16="http://schemas.microsoft.com/office/drawing/2014/main" id="{62F21A95-F38B-4B21-BA0C-6265E7BF6E2D}"/>
              </a:ext>
            </a:extLst>
          </p:cNvPr>
          <p:cNvSpPr>
            <a:spLocks noGrp="1"/>
          </p:cNvSpPr>
          <p:nvPr>
            <p:ph type="body" sz="quarter" idx="15"/>
          </p:nvPr>
        </p:nvSpPr>
        <p:spPr>
          <a:xfrm>
            <a:off x="6973200" y="2340000"/>
            <a:ext cx="4312798" cy="1831271"/>
          </a:xfrm>
        </p:spPr>
        <p:txBody>
          <a:bodyPr/>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stStyle>
          <a:p>
            <a:pPr lvl="0"/>
            <a:r>
              <a:rPr lang="en-US"/>
              <a:t>Click to edit Master text styles</a:t>
            </a:r>
          </a:p>
        </p:txBody>
      </p:sp>
      <p:sp>
        <p:nvSpPr>
          <p:cNvPr id="16" name="Textplatzhalter 15">
            <a:extLst>
              <a:ext uri="{FF2B5EF4-FFF2-40B4-BE49-F238E27FC236}">
                <a16:creationId xmlns:a16="http://schemas.microsoft.com/office/drawing/2014/main" id="{58C121A5-E60E-4460-ABF6-5428DC48CEBA}"/>
              </a:ext>
            </a:extLst>
          </p:cNvPr>
          <p:cNvSpPr>
            <a:spLocks noGrp="1"/>
          </p:cNvSpPr>
          <p:nvPr>
            <p:ph type="body" sz="quarter" idx="16"/>
          </p:nvPr>
        </p:nvSpPr>
        <p:spPr>
          <a:xfrm>
            <a:off x="0" y="0"/>
            <a:ext cx="6098400" cy="6858000"/>
          </a:xfrm>
          <a:solidFill>
            <a:schemeClr val="accent1"/>
          </a:solidFill>
        </p:spPr>
        <p:txBody>
          <a:bodyPr lIns="864000" tIns="540000" rIns="432000" bIns="540000" anchor="ctr" anchorCtr="0">
            <a:noAutofit/>
          </a:bodyPr>
          <a:lstStyle>
            <a:lvl1pPr>
              <a:lnSpc>
                <a:spcPct val="95000"/>
              </a:lnSpc>
              <a:spcBef>
                <a:spcPts val="0"/>
              </a:spcBef>
              <a:spcAft>
                <a:spcPts val="0"/>
              </a:spcAft>
              <a:defRPr sz="4400" cap="none"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7673963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II big Typo">
    <p:bg>
      <p:bgPr>
        <a:solidFill>
          <a:schemeClr val="bg1"/>
        </a:solidFill>
        <a:effectLst/>
      </p:bgPr>
    </p:bg>
    <p:spTree>
      <p:nvGrpSpPr>
        <p:cNvPr id="1" name=""/>
        <p:cNvGrpSpPr/>
        <p:nvPr/>
      </p:nvGrpSpPr>
      <p:grpSpPr>
        <a:xfrm>
          <a:off x="0" y="0"/>
          <a:ext cx="0" cy="0"/>
          <a:chOff x="0" y="0"/>
          <a:chExt cx="0" cy="0"/>
        </a:xfrm>
      </p:grpSpPr>
      <p:sp>
        <p:nvSpPr>
          <p:cNvPr id="16" name="Textplatzhalter 15">
            <a:extLst>
              <a:ext uri="{FF2B5EF4-FFF2-40B4-BE49-F238E27FC236}">
                <a16:creationId xmlns:a16="http://schemas.microsoft.com/office/drawing/2014/main" id="{58C121A5-E60E-4460-ABF6-5428DC48CEBA}"/>
              </a:ext>
            </a:extLst>
          </p:cNvPr>
          <p:cNvSpPr>
            <a:spLocks noGrp="1"/>
          </p:cNvSpPr>
          <p:nvPr>
            <p:ph type="body" sz="quarter" idx="16"/>
          </p:nvPr>
        </p:nvSpPr>
        <p:spPr>
          <a:xfrm>
            <a:off x="0" y="0"/>
            <a:ext cx="12192000" cy="6858000"/>
          </a:xfrm>
          <a:noFill/>
        </p:spPr>
        <p:txBody>
          <a:bodyPr lIns="864000" tIns="540000" rIns="864000" bIns="540000" anchor="ctr" anchorCtr="0">
            <a:noAutofit/>
          </a:bodyPr>
          <a:lstStyle>
            <a:lvl1pPr>
              <a:lnSpc>
                <a:spcPct val="95000"/>
              </a:lnSpc>
              <a:spcBef>
                <a:spcPts val="0"/>
              </a:spcBef>
              <a:spcAft>
                <a:spcPts val="0"/>
              </a:spcAft>
              <a:defRPr sz="8000" cap="none" baseline="0">
                <a:solidFill>
                  <a:schemeClr val="accent6"/>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3" name="Datumsplatzhalter 2"/>
          <p:cNvSpPr>
            <a:spLocks noGrp="1"/>
          </p:cNvSpPr>
          <p:nvPr>
            <p:ph type="dt" sz="half" idx="10"/>
          </p:nvPr>
        </p:nvSpPr>
        <p:spPr/>
        <p:txBody>
          <a:bodyPr/>
          <a:lstStyle/>
          <a:p>
            <a:fld id="{D3E79157-5782-479B-A41E-47AB26765612}"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10" name="Textplatzhalter 8">
            <a:extLst>
              <a:ext uri="{FF2B5EF4-FFF2-40B4-BE49-F238E27FC236}">
                <a16:creationId xmlns:a16="http://schemas.microsoft.com/office/drawing/2014/main" id="{9EA05E27-FA66-4DB8-BDEA-924E8589E846}"/>
              </a:ext>
            </a:extLst>
          </p:cNvPr>
          <p:cNvSpPr txBox="1">
            <a:spLocks/>
          </p:cNvSpPr>
          <p:nvPr userDrawn="1"/>
        </p:nvSpPr>
        <p:spPr>
          <a:xfrm>
            <a:off x="10401798" y="271687"/>
            <a:ext cx="1406375" cy="271899"/>
          </a:xfrm>
          <a:prstGeom prst="rect">
            <a:avLst/>
          </a:prstGeom>
          <a:blipFill>
            <a:blip r:embed="rId2"/>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Tree>
    <p:extLst>
      <p:ext uri="{BB962C8B-B14F-4D97-AF65-F5344CB8AC3E}">
        <p14:creationId xmlns:p14="http://schemas.microsoft.com/office/powerpoint/2010/main" val="426631983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III">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1" y="0"/>
            <a:ext cx="6096001" cy="3427200"/>
          </a:xfrm>
        </p:spPr>
        <p:txBody>
          <a:bodyPr vert="horz" wrap="square" lIns="432000" tIns="540000" rIns="432000" bIns="360000" rtlCol="0" anchor="t" anchorCtr="0">
            <a:noAutofit/>
          </a:bodyPr>
          <a:lstStyle>
            <a:lvl1pPr>
              <a:defRPr lang="de-DE" dirty="0"/>
            </a:lvl1pPr>
          </a:lstStyle>
          <a:p>
            <a:pPr lvl="0"/>
            <a:r>
              <a:rPr lang="de-DE"/>
              <a:t>Titelmasterformat durch Klicken bearbeiten</a:t>
            </a:r>
          </a:p>
        </p:txBody>
      </p:sp>
      <p:sp>
        <p:nvSpPr>
          <p:cNvPr id="3" name="Datumsplatzhalter 2"/>
          <p:cNvSpPr>
            <a:spLocks noGrp="1"/>
          </p:cNvSpPr>
          <p:nvPr>
            <p:ph type="dt" sz="half" idx="10"/>
          </p:nvPr>
        </p:nvSpPr>
        <p:spPr/>
        <p:txBody>
          <a:bodyPr/>
          <a:lstStyle/>
          <a:p>
            <a:fld id="{C495E79A-B5E2-4656-8C49-0B83517C163A}"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
        <p:nvSpPr>
          <p:cNvPr id="8" name="Textplatzhalter 7">
            <a:extLst>
              <a:ext uri="{FF2B5EF4-FFF2-40B4-BE49-F238E27FC236}">
                <a16:creationId xmlns:a16="http://schemas.microsoft.com/office/drawing/2014/main" id="{6E6CC295-5DE9-4425-8474-668EB13208BF}"/>
              </a:ext>
            </a:extLst>
          </p:cNvPr>
          <p:cNvSpPr>
            <a:spLocks noGrp="1"/>
          </p:cNvSpPr>
          <p:nvPr>
            <p:ph type="body" sz="quarter" idx="13"/>
          </p:nvPr>
        </p:nvSpPr>
        <p:spPr>
          <a:xfrm>
            <a:off x="3270000" y="603000"/>
            <a:ext cx="5652000" cy="5652000"/>
          </a:xfrm>
          <a:prstGeom prst="ellipse">
            <a:avLst/>
          </a:prstGeom>
          <a:solidFill>
            <a:schemeClr val="accent5"/>
          </a:solidFill>
        </p:spPr>
        <p:txBody>
          <a:bodyPr lIns="36000" tIns="360000" bIns="360000" anchor="ctr" anchorCtr="0">
            <a:noAutofit/>
          </a:bodyPr>
          <a:lstStyle>
            <a:lvl1pPr>
              <a:lnSpc>
                <a:spcPct val="90000"/>
              </a:lnSpc>
              <a:defRPr sz="4400">
                <a:solidFill>
                  <a:schemeClr val="bg1"/>
                </a:solidFill>
              </a:defRPr>
            </a:lvl1pPr>
          </a:lstStyle>
          <a:p>
            <a:pPr lvl="0"/>
            <a:r>
              <a:rPr lang="en-US"/>
              <a:t>Click to edit Master text styles</a:t>
            </a:r>
          </a:p>
        </p:txBody>
      </p:sp>
    </p:spTree>
    <p:extLst>
      <p:ext uri="{BB962C8B-B14F-4D97-AF65-F5344CB8AC3E}">
        <p14:creationId xmlns:p14="http://schemas.microsoft.com/office/powerpoint/2010/main" val="41327963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Chapter">
    <p:bg>
      <p:bgPr>
        <a:solidFill>
          <a:schemeClr val="bg1"/>
        </a:solidFill>
        <a:effectLst/>
      </p:bgPr>
    </p:bg>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2CC8C0BB-A49C-4F87-8D80-14B6996B78B7}"/>
              </a:ext>
            </a:extLst>
          </p:cNvPr>
          <p:cNvSpPr>
            <a:spLocks noGrp="1"/>
          </p:cNvSpPr>
          <p:nvPr>
            <p:ph type="body" sz="quarter" idx="17"/>
          </p:nvPr>
        </p:nvSpPr>
        <p:spPr>
          <a:xfrm>
            <a:off x="6098400" y="0"/>
            <a:ext cx="6098400" cy="6856200"/>
          </a:xfrm>
          <a:solidFill>
            <a:schemeClr val="accent4"/>
          </a:solidFill>
        </p:spPr>
        <p:txBody>
          <a:bodyPr lIns="864000" tIns="3852000" rIns="432000" bIns="360000" anchor="t" anchorCtr="0">
            <a:noAutofit/>
          </a:bodyPr>
          <a:lstStyle>
            <a:lvl1pPr>
              <a:lnSpc>
                <a:spcPct val="90000"/>
              </a:lnSpc>
              <a:defRPr sz="3600">
                <a:solidFill>
                  <a:schemeClr val="bg1"/>
                </a:solidFill>
              </a:defRPr>
            </a:lvl1pPr>
            <a:lvl2pPr marL="0" indent="0">
              <a:buClr>
                <a:schemeClr val="bg1"/>
              </a:buClr>
              <a:buSzPct val="100000"/>
              <a:buFont typeface="Wingdings 3" panose="05040102010807070707" pitchFamily="18" charset="2"/>
              <a:buNone/>
              <a:defRPr b="0" cap="none" baseline="0">
                <a:solidFill>
                  <a:schemeClr val="bg1"/>
                </a:solidFill>
                <a:latin typeface="+mn-lt"/>
              </a:defRPr>
            </a:lvl2pPr>
            <a:lvl3pPr>
              <a:buClr>
                <a:schemeClr val="bg1"/>
              </a:buClr>
              <a:defRPr>
                <a:solidFill>
                  <a:schemeClr val="tx1"/>
                </a:solidFill>
              </a:defRPr>
            </a:lvl3pPr>
            <a:lvl4pPr>
              <a:buClr>
                <a:schemeClr val="bg1"/>
              </a:buClr>
              <a:defRPr>
                <a:solidFill>
                  <a:schemeClr val="tx1"/>
                </a:solidFill>
              </a:defRPr>
            </a:lvl4pPr>
            <a:lvl5pPr>
              <a:buClr>
                <a:schemeClr val="bg1"/>
              </a:buClr>
              <a:defRPr>
                <a:solidFill>
                  <a:schemeClr val="tx1"/>
                </a:solidFill>
              </a:defRPr>
            </a:lvl5pPr>
          </a:lstStyle>
          <a:p>
            <a:pPr lvl="0"/>
            <a:r>
              <a:rPr lang="en-US"/>
              <a:t>Click to edit Master text styles</a:t>
            </a:r>
          </a:p>
        </p:txBody>
      </p:sp>
      <p:sp>
        <p:nvSpPr>
          <p:cNvPr id="7" name="Bildplatzhalter 6">
            <a:extLst>
              <a:ext uri="{FF2B5EF4-FFF2-40B4-BE49-F238E27FC236}">
                <a16:creationId xmlns:a16="http://schemas.microsoft.com/office/drawing/2014/main" id="{B26E448F-7B5A-46C4-A61A-7F7D7AE9B18B}"/>
              </a:ext>
            </a:extLst>
          </p:cNvPr>
          <p:cNvSpPr>
            <a:spLocks noGrp="1"/>
          </p:cNvSpPr>
          <p:nvPr>
            <p:ph type="pic" sz="quarter" idx="16"/>
          </p:nvPr>
        </p:nvSpPr>
        <p:spPr>
          <a:xfrm>
            <a:off x="0" y="0"/>
            <a:ext cx="6098400" cy="6858000"/>
          </a:xfrm>
        </p:spPr>
        <p:txBody>
          <a:bodyPr lIns="144000" tIns="144000">
            <a:noAutofit/>
          </a:bodyPr>
          <a:lstStyle/>
          <a:p>
            <a:r>
              <a:rPr lang="en-US"/>
              <a:t>Click icon to add picture</a:t>
            </a:r>
            <a:endParaRPr lang="de-DE"/>
          </a:p>
        </p:txBody>
      </p:sp>
      <p:sp>
        <p:nvSpPr>
          <p:cNvPr id="3" name="Datumsplatzhalter 2"/>
          <p:cNvSpPr>
            <a:spLocks noGrp="1"/>
          </p:cNvSpPr>
          <p:nvPr>
            <p:ph type="dt" sz="half" idx="10"/>
          </p:nvPr>
        </p:nvSpPr>
        <p:spPr/>
        <p:txBody>
          <a:bodyPr/>
          <a:lstStyle/>
          <a:p>
            <a:fld id="{B639C087-F565-44F6-8652-5B780564BF53}"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accent2"/>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accent2"/>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145471365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 Picture right + 2 x Text">
    <p:spTree>
      <p:nvGrpSpPr>
        <p:cNvPr id="1" name=""/>
        <p:cNvGrpSpPr/>
        <p:nvPr/>
      </p:nvGrpSpPr>
      <p:grpSpPr>
        <a:xfrm>
          <a:off x="0" y="0"/>
          <a:ext cx="0" cy="0"/>
          <a:chOff x="0" y="0"/>
          <a:chExt cx="0" cy="0"/>
        </a:xfrm>
      </p:grpSpPr>
      <p:sp>
        <p:nvSpPr>
          <p:cNvPr id="10" name="Textplatzhalter 10">
            <a:extLst>
              <a:ext uri="{FF2B5EF4-FFF2-40B4-BE49-F238E27FC236}">
                <a16:creationId xmlns:a16="http://schemas.microsoft.com/office/drawing/2014/main" id="{4D29E117-F6B5-4BF0-B78D-7B756EA871B7}"/>
              </a:ext>
            </a:extLst>
          </p:cNvPr>
          <p:cNvSpPr>
            <a:spLocks noGrp="1"/>
          </p:cNvSpPr>
          <p:nvPr>
            <p:ph type="body" sz="quarter" idx="16"/>
          </p:nvPr>
        </p:nvSpPr>
        <p:spPr>
          <a:xfrm>
            <a:off x="-1" y="3427200"/>
            <a:ext cx="6098400" cy="3430800"/>
          </a:xfrm>
          <a:solidFill>
            <a:schemeClr val="accent3"/>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11" name="Textplatzhalter 10">
            <a:extLst>
              <a:ext uri="{FF2B5EF4-FFF2-40B4-BE49-F238E27FC236}">
                <a16:creationId xmlns:a16="http://schemas.microsoft.com/office/drawing/2014/main" id="{80970749-717E-4D38-9A58-4BE80FB5997E}"/>
              </a:ext>
            </a:extLst>
          </p:cNvPr>
          <p:cNvSpPr>
            <a:spLocks noGrp="1"/>
          </p:cNvSpPr>
          <p:nvPr>
            <p:ph type="body" sz="quarter" idx="15"/>
          </p:nvPr>
        </p:nvSpPr>
        <p:spPr>
          <a:xfrm>
            <a:off x="6098400" y="3427200"/>
            <a:ext cx="6098400" cy="3429000"/>
          </a:xfrm>
          <a:solidFill>
            <a:schemeClr val="accent1"/>
          </a:solidFill>
        </p:spPr>
        <p:txBody>
          <a:bodyPr lIns="432000" tIns="360000" rIns="432000" bIns="360000">
            <a:noAutofit/>
          </a:bodyPr>
          <a:lstStyle>
            <a:lvl1pPr>
              <a:defRPr>
                <a:solidFill>
                  <a:schemeClr val="bg1"/>
                </a:solidFill>
              </a:defRPr>
            </a:lvl1pPr>
            <a:lvl2pPr marL="0" indent="0">
              <a:buClr>
                <a:schemeClr val="bg1"/>
              </a:buClr>
              <a:buSzPct val="100000"/>
              <a:buFont typeface="Wingdings 3" panose="05040102010807070707" pitchFamily="18" charset="2"/>
              <a:buNone/>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p:txBody>
      </p:sp>
      <p:sp>
        <p:nvSpPr>
          <p:cNvPr id="6" name="Bildplatzhalter 7"/>
          <p:cNvSpPr>
            <a:spLocks noGrp="1"/>
          </p:cNvSpPr>
          <p:nvPr>
            <p:ph type="pic" sz="quarter" idx="13"/>
          </p:nvPr>
        </p:nvSpPr>
        <p:spPr>
          <a:xfrm>
            <a:off x="6098400" y="0"/>
            <a:ext cx="6098400" cy="3427200"/>
          </a:xfrm>
        </p:spPr>
        <p:txBody>
          <a:bodyPr lIns="144000" tIns="144000" rIns="0" bIns="0">
            <a:normAutofit/>
          </a:bodyPr>
          <a:lstStyle>
            <a:lvl1pPr marL="0" indent="0">
              <a:buNone/>
              <a:defRPr sz="1000"/>
            </a:lvl1pPr>
          </a:lstStyle>
          <a:p>
            <a:r>
              <a:rPr lang="en-US"/>
              <a:t>Click icon to add picture</a:t>
            </a:r>
          </a:p>
        </p:txBody>
      </p:sp>
      <p:sp>
        <p:nvSpPr>
          <p:cNvPr id="2" name="Titel 1"/>
          <p:cNvSpPr>
            <a:spLocks noGrp="1"/>
          </p:cNvSpPr>
          <p:nvPr>
            <p:ph type="title" hasCustomPrompt="1"/>
          </p:nvPr>
        </p:nvSpPr>
        <p:spPr>
          <a:xfrm>
            <a:off x="-2" y="0"/>
            <a:ext cx="6098400" cy="3427200"/>
          </a:xfrm>
        </p:spPr>
        <p:txBody>
          <a:bodyPr lIns="432000" tIns="540000" rIns="432000" bIns="360000">
            <a:noAutofit/>
          </a:bodyPr>
          <a:lstStyle/>
          <a:p>
            <a:r>
              <a:rPr lang="de-DE"/>
              <a:t>Titelmasterformat durch Klicken bearbeiten</a:t>
            </a:r>
          </a:p>
        </p:txBody>
      </p:sp>
      <p:sp>
        <p:nvSpPr>
          <p:cNvPr id="3" name="Datumsplatzhalter 2"/>
          <p:cNvSpPr>
            <a:spLocks noGrp="1"/>
          </p:cNvSpPr>
          <p:nvPr>
            <p:ph type="dt" sz="half" idx="10"/>
          </p:nvPr>
        </p:nvSpPr>
        <p:spPr/>
        <p:txBody>
          <a:bodyPr/>
          <a:lstStyle/>
          <a:p>
            <a:fld id="{D1C9D372-051C-490D-9A15-39C704A4C29C}" type="datetime1">
              <a:rPr lang="de-DE" smtClean="0"/>
              <a:t>22.10.2024</a:t>
            </a:fld>
            <a:endParaRPr lang="de-DE"/>
          </a:p>
        </p:txBody>
      </p:sp>
      <p:sp>
        <p:nvSpPr>
          <p:cNvPr id="4" name="Fußzeilenplatzhalter 3"/>
          <p:cNvSpPr>
            <a:spLocks noGrp="1"/>
          </p:cNvSpPr>
          <p:nvPr>
            <p:ph type="ftr" sz="quarter" idx="11"/>
          </p:nvPr>
        </p:nvSpPr>
        <p:spPr/>
        <p:txBody>
          <a:bodyPr/>
          <a:lstStyle>
            <a:lvl1pPr>
              <a:defRPr>
                <a:solidFill>
                  <a:schemeClr val="tx1"/>
                </a:solidFill>
              </a:defRPr>
            </a:lvl1pPr>
          </a:lstStyle>
          <a:p>
            <a:r>
              <a:rPr lang="en-US"/>
              <a:t>Title of presentation</a:t>
            </a:r>
            <a:endParaRPr lang="de-DE"/>
          </a:p>
        </p:txBody>
      </p:sp>
      <p:sp>
        <p:nvSpPr>
          <p:cNvPr id="5" name="Foliennummernplatzhalter 4"/>
          <p:cNvSpPr>
            <a:spLocks noGrp="1"/>
          </p:cNvSpPr>
          <p:nvPr>
            <p:ph type="sldNum" sz="quarter" idx="12"/>
          </p:nvPr>
        </p:nvSpPr>
        <p:spPr/>
        <p:txBody>
          <a:bodyPr/>
          <a:lstStyle>
            <a:lvl1pPr>
              <a:defRPr>
                <a:solidFill>
                  <a:schemeClr val="tx1"/>
                </a:solidFill>
              </a:defRPr>
            </a:lvl1pPr>
          </a:lstStyle>
          <a:p>
            <a:fld id="{320A449E-14DF-4794-AA41-7773F8124BD1}" type="slidenum">
              <a:rPr lang="de-DE" smtClean="0"/>
              <a:pPr/>
              <a:t>‹#›</a:t>
            </a:fld>
            <a:endParaRPr lang="de-DE"/>
          </a:p>
        </p:txBody>
      </p:sp>
    </p:spTree>
    <p:extLst>
      <p:ext uri="{BB962C8B-B14F-4D97-AF65-F5344CB8AC3E}">
        <p14:creationId xmlns:p14="http://schemas.microsoft.com/office/powerpoint/2010/main" val="3530448740"/>
      </p:ext>
    </p:extLst>
  </p:cSld>
  <p:clrMapOvr>
    <a:masterClrMapping/>
  </p:clrMapOvr>
  <p:extLst>
    <p:ext uri="{DCECCB84-F9BA-43D5-87BE-67443E8EF086}">
      <p15:sldGuideLst xmlns:p15="http://schemas.microsoft.com/office/powerpoint/2012/main">
        <p15:guide id="1" orient="horz" pos="346">
          <p15:clr>
            <a:srgbClr val="FBAE40"/>
          </p15:clr>
        </p15:guide>
        <p15:guide id="2" orient="horz" pos="22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userDrawn="1">
            <p:ph type="title"/>
          </p:nvPr>
        </p:nvSpPr>
        <p:spPr>
          <a:xfrm>
            <a:off x="432000" y="540000"/>
            <a:ext cx="10386000" cy="455509"/>
          </a:xfrm>
          <a:prstGeom prst="rect">
            <a:avLst/>
          </a:prstGeom>
        </p:spPr>
        <p:txBody>
          <a:bodyPr vert="horz" wrap="square" lIns="0" tIns="0" rIns="0" bIns="0" rtlCol="0" anchor="t" anchorCtr="0">
            <a:spAutoFit/>
          </a:bodyPr>
          <a:lstStyle/>
          <a:p>
            <a:r>
              <a:rPr lang="de-DE"/>
              <a:t>Titelmasterformat durch Klicken bearbeiten</a:t>
            </a:r>
          </a:p>
        </p:txBody>
      </p:sp>
      <p:sp>
        <p:nvSpPr>
          <p:cNvPr id="3" name="Textplatzhalter 2"/>
          <p:cNvSpPr>
            <a:spLocks noGrp="1"/>
          </p:cNvSpPr>
          <p:nvPr userDrawn="1">
            <p:ph type="body" idx="1"/>
          </p:nvPr>
        </p:nvSpPr>
        <p:spPr>
          <a:xfrm>
            <a:off x="432000" y="1728000"/>
            <a:ext cx="10386000" cy="2087751"/>
          </a:xfrm>
          <a:prstGeom prst="rect">
            <a:avLst/>
          </a:prstGeom>
        </p:spPr>
        <p:txBody>
          <a:bodyPr vert="horz" wrap="square" lIns="0" tIns="0" rIns="0" bIns="0" rtlCol="0">
            <a:sp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userDrawn="1">
            <p:ph type="dt" sz="half" idx="2"/>
          </p:nvPr>
        </p:nvSpPr>
        <p:spPr>
          <a:xfrm>
            <a:off x="432000" y="6480000"/>
            <a:ext cx="720000" cy="123111"/>
          </a:xfrm>
          <a:prstGeom prst="rect">
            <a:avLst/>
          </a:prstGeom>
        </p:spPr>
        <p:txBody>
          <a:bodyPr vert="horz" lIns="0" tIns="0" rIns="0" bIns="0" rtlCol="0" anchor="ctr">
            <a:spAutoFit/>
          </a:bodyPr>
          <a:lstStyle>
            <a:lvl1pPr algn="l">
              <a:defRPr sz="800">
                <a:solidFill>
                  <a:schemeClr val="tx1"/>
                </a:solidFill>
              </a:defRPr>
            </a:lvl1pPr>
          </a:lstStyle>
          <a:p>
            <a:fld id="{433CA5F3-7F2B-47F6-9250-67525EE4760C}" type="datetime1">
              <a:rPr lang="de-DE" smtClean="0"/>
              <a:t>22.10.2024</a:t>
            </a:fld>
            <a:endParaRPr lang="de-DE"/>
          </a:p>
        </p:txBody>
      </p:sp>
      <p:sp>
        <p:nvSpPr>
          <p:cNvPr id="5" name="Fußzeilenplatzhalter 4"/>
          <p:cNvSpPr>
            <a:spLocks noGrp="1"/>
          </p:cNvSpPr>
          <p:nvPr userDrawn="1">
            <p:ph type="ftr" sz="quarter" idx="3"/>
          </p:nvPr>
        </p:nvSpPr>
        <p:spPr>
          <a:xfrm>
            <a:off x="6096000" y="6480000"/>
            <a:ext cx="5189998" cy="123111"/>
          </a:xfrm>
          <a:prstGeom prst="rect">
            <a:avLst/>
          </a:prstGeom>
        </p:spPr>
        <p:txBody>
          <a:bodyPr vert="horz" wrap="square" lIns="0" tIns="0" rIns="0" bIns="0" rtlCol="0" anchor="ctr">
            <a:spAutoFit/>
          </a:bodyPr>
          <a:lstStyle>
            <a:lvl1pPr algn="r">
              <a:defRPr sz="800" cap="none" spc="0" baseline="0">
                <a:solidFill>
                  <a:schemeClr val="tx1"/>
                </a:solidFill>
              </a:defRPr>
            </a:lvl1pPr>
          </a:lstStyle>
          <a:p>
            <a:r>
              <a:rPr lang="en-US"/>
              <a:t>Title of presentation</a:t>
            </a:r>
            <a:endParaRPr lang="de-DE"/>
          </a:p>
        </p:txBody>
      </p:sp>
      <p:sp>
        <p:nvSpPr>
          <p:cNvPr id="6" name="Foliennummernplatzhalter 5"/>
          <p:cNvSpPr>
            <a:spLocks noGrp="1"/>
          </p:cNvSpPr>
          <p:nvPr userDrawn="1">
            <p:ph type="sldNum" sz="quarter" idx="4"/>
          </p:nvPr>
        </p:nvSpPr>
        <p:spPr>
          <a:xfrm>
            <a:off x="11652000" y="6480000"/>
            <a:ext cx="439680" cy="123111"/>
          </a:xfrm>
          <a:prstGeom prst="rect">
            <a:avLst/>
          </a:prstGeom>
        </p:spPr>
        <p:txBody>
          <a:bodyPr vert="horz" wrap="square" lIns="0" tIns="0" rIns="144000" bIns="0" rtlCol="0" anchor="ctr">
            <a:spAutoFit/>
          </a:bodyPr>
          <a:lstStyle>
            <a:lvl1pPr algn="l">
              <a:defRPr sz="800">
                <a:solidFill>
                  <a:schemeClr val="tx1"/>
                </a:solidFill>
              </a:defRPr>
            </a:lvl1pPr>
          </a:lstStyle>
          <a:p>
            <a:fld id="{320A449E-14DF-4794-AA41-7773F8124BD1}" type="slidenum">
              <a:rPr lang="de-DE" smtClean="0"/>
              <a:pPr/>
              <a:t>‹#›</a:t>
            </a:fld>
            <a:endParaRPr lang="de-DE"/>
          </a:p>
        </p:txBody>
      </p:sp>
      <p:sp>
        <p:nvSpPr>
          <p:cNvPr id="38" name="Textplatzhalter 8">
            <a:extLst>
              <a:ext uri="{FF2B5EF4-FFF2-40B4-BE49-F238E27FC236}">
                <a16:creationId xmlns:a16="http://schemas.microsoft.com/office/drawing/2014/main" id="{E118440F-BD30-4AD6-9EFE-043B950E9FD3}"/>
              </a:ext>
            </a:extLst>
          </p:cNvPr>
          <p:cNvSpPr txBox="1">
            <a:spLocks/>
          </p:cNvSpPr>
          <p:nvPr userDrawn="1"/>
        </p:nvSpPr>
        <p:spPr>
          <a:xfrm>
            <a:off x="10401798" y="271687"/>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grpSp>
        <p:nvGrpSpPr>
          <p:cNvPr id="44" name="Gruppieren 43" hidden="1">
            <a:extLst>
              <a:ext uri="{FF2B5EF4-FFF2-40B4-BE49-F238E27FC236}">
                <a16:creationId xmlns:a16="http://schemas.microsoft.com/office/drawing/2014/main" id="{783717E5-74A1-4966-B535-B0AFF1C8DB2A}"/>
              </a:ext>
            </a:extLst>
          </p:cNvPr>
          <p:cNvGrpSpPr/>
          <p:nvPr userDrawn="1"/>
        </p:nvGrpSpPr>
        <p:grpSpPr>
          <a:xfrm>
            <a:off x="10401798" y="3873"/>
            <a:ext cx="2820736" cy="807527"/>
            <a:chOff x="10401798" y="3873"/>
            <a:chExt cx="2820736" cy="807527"/>
          </a:xfrm>
        </p:grpSpPr>
        <p:sp>
          <p:nvSpPr>
            <p:cNvPr id="41" name="Textplatzhalter 8">
              <a:extLst>
                <a:ext uri="{FF2B5EF4-FFF2-40B4-BE49-F238E27FC236}">
                  <a16:creationId xmlns:a16="http://schemas.microsoft.com/office/drawing/2014/main" id="{236D876D-F5E2-42B9-8547-41C29D7EC3B7}"/>
                </a:ext>
              </a:extLst>
            </p:cNvPr>
            <p:cNvSpPr txBox="1">
              <a:spLocks/>
            </p:cNvSpPr>
            <p:nvPr userDrawn="1"/>
          </p:nvSpPr>
          <p:spPr>
            <a:xfrm>
              <a:off x="10401798" y="3873"/>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42" name="Textplatzhalter 8">
              <a:extLst>
                <a:ext uri="{FF2B5EF4-FFF2-40B4-BE49-F238E27FC236}">
                  <a16:creationId xmlns:a16="http://schemas.microsoft.com/office/drawing/2014/main" id="{7CC3B8C6-3590-4691-B683-74746E40991B}"/>
                </a:ext>
              </a:extLst>
            </p:cNvPr>
            <p:cNvSpPr txBox="1">
              <a:spLocks/>
            </p:cNvSpPr>
            <p:nvPr userDrawn="1"/>
          </p:nvSpPr>
          <p:spPr>
            <a:xfrm>
              <a:off x="10401798" y="539501"/>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sp>
          <p:nvSpPr>
            <p:cNvPr id="43" name="Textplatzhalter 8">
              <a:extLst>
                <a:ext uri="{FF2B5EF4-FFF2-40B4-BE49-F238E27FC236}">
                  <a16:creationId xmlns:a16="http://schemas.microsoft.com/office/drawing/2014/main" id="{4730E304-2EE3-4764-86E2-DB1B02DBDFB8}"/>
                </a:ext>
              </a:extLst>
            </p:cNvPr>
            <p:cNvSpPr txBox="1">
              <a:spLocks/>
            </p:cNvSpPr>
            <p:nvPr userDrawn="1"/>
          </p:nvSpPr>
          <p:spPr>
            <a:xfrm>
              <a:off x="11816159" y="271687"/>
              <a:ext cx="1406375" cy="271899"/>
            </a:xfrm>
            <a:prstGeom prst="rect">
              <a:avLst/>
            </a:prstGeom>
            <a:blipFill>
              <a:blip r:embed="rId23"/>
              <a:stretch>
                <a:fillRect/>
              </a:stretch>
            </a:blipFill>
          </p:spPr>
          <p:txBody>
            <a:bodyPr>
              <a:noAutofit/>
            </a:bodyPr>
            <a:lstStyle>
              <a:lvl1pPr marL="0" indent="0" algn="l" defTabSz="914400" rtl="0" eaLnBrk="1" latinLnBrk="0" hangingPunct="1">
                <a:lnSpc>
                  <a:spcPct val="110000"/>
                </a:lnSpc>
                <a:spcBef>
                  <a:spcPts val="0"/>
                </a:spcBef>
                <a:spcAft>
                  <a:spcPts val="600"/>
                </a:spcAft>
                <a:buClr>
                  <a:schemeClr val="tx1"/>
                </a:buClr>
                <a:buFont typeface="Symbol" panose="05050102010706020507" pitchFamily="18" charset="2"/>
                <a:buNone/>
                <a:defRPr sz="400" kern="1200">
                  <a:solidFill>
                    <a:schemeClr val="bg1"/>
                  </a:solidFill>
                  <a:latin typeface="+mn-lt"/>
                  <a:ea typeface="+mn-ea"/>
                  <a:cs typeface="+mn-cs"/>
                </a:defRPr>
              </a:lvl1pPr>
              <a:lvl2pPr marL="266700" indent="-266700"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2pPr>
              <a:lvl3pPr marL="717550"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3pPr>
              <a:lvl4pPr marL="1077913" indent="-271463"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4pPr>
              <a:lvl5pPr marL="1433513" indent="-268288" algn="l" defTabSz="914400" rtl="0" eaLnBrk="1" latinLnBrk="0" hangingPunct="1">
                <a:lnSpc>
                  <a:spcPct val="110000"/>
                </a:lnSpc>
                <a:spcBef>
                  <a:spcPts val="0"/>
                </a:spcBef>
                <a:spcAft>
                  <a:spcPts val="600"/>
                </a:spcAft>
                <a:buClr>
                  <a:schemeClr val="tx1"/>
                </a:buClr>
                <a:buSzPct val="100000"/>
                <a:buFont typeface="Symbol" panose="050501020107060205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de-DE"/>
                <a:t> </a:t>
              </a:r>
            </a:p>
          </p:txBody>
        </p:sp>
      </p:grpSp>
      <p:grpSp>
        <p:nvGrpSpPr>
          <p:cNvPr id="13" name="Gruppieren 12">
            <a:extLst>
              <a:ext uri="{FF2B5EF4-FFF2-40B4-BE49-F238E27FC236}">
                <a16:creationId xmlns:a16="http://schemas.microsoft.com/office/drawing/2014/main" id="{7CC0C951-0AE4-44B1-B547-E9BB8AAE5DCF}"/>
              </a:ext>
            </a:extLst>
          </p:cNvPr>
          <p:cNvGrpSpPr/>
          <p:nvPr userDrawn="1"/>
        </p:nvGrpSpPr>
        <p:grpSpPr>
          <a:xfrm>
            <a:off x="3048000" y="-241665"/>
            <a:ext cx="263943" cy="180000"/>
            <a:chOff x="3048000" y="-312004"/>
            <a:chExt cx="263943" cy="180000"/>
          </a:xfrm>
        </p:grpSpPr>
        <p:sp>
          <p:nvSpPr>
            <p:cNvPr id="7" name="Textfeld 6">
              <a:extLst>
                <a:ext uri="{FF2B5EF4-FFF2-40B4-BE49-F238E27FC236}">
                  <a16:creationId xmlns:a16="http://schemas.microsoft.com/office/drawing/2014/main" id="{2766D574-ACE2-47A8-B9C2-5A331647B810}"/>
                </a:ext>
              </a:extLst>
            </p:cNvPr>
            <p:cNvSpPr txBox="1"/>
            <p:nvPr userDrawn="1"/>
          </p:nvSpPr>
          <p:spPr>
            <a:xfrm>
              <a:off x="3109965" y="-283559"/>
              <a:ext cx="201978" cy="123111"/>
            </a:xfrm>
            <a:prstGeom prst="rect">
              <a:avLst/>
            </a:prstGeom>
            <a:noFill/>
          </p:spPr>
          <p:txBody>
            <a:bodyPr wrap="none" lIns="0" tIns="0" rIns="0" bIns="0" rtlCol="0">
              <a:spAutoFit/>
            </a:bodyPr>
            <a:lstStyle/>
            <a:p>
              <a:pPr algn="l"/>
              <a:r>
                <a:rPr lang="de-DE" sz="800"/>
                <a:t>8,47</a:t>
              </a:r>
            </a:p>
          </p:txBody>
        </p:sp>
        <p:cxnSp>
          <p:nvCxnSpPr>
            <p:cNvPr id="9" name="Gerader Verbinder 8">
              <a:extLst>
                <a:ext uri="{FF2B5EF4-FFF2-40B4-BE49-F238E27FC236}">
                  <a16:creationId xmlns:a16="http://schemas.microsoft.com/office/drawing/2014/main" id="{247DBE5E-19E1-4F39-8332-6876EB9CF64C}"/>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1" name="Gruppieren 50">
            <a:extLst>
              <a:ext uri="{FF2B5EF4-FFF2-40B4-BE49-F238E27FC236}">
                <a16:creationId xmlns:a16="http://schemas.microsoft.com/office/drawing/2014/main" id="{A60A796B-DC8D-4FEA-93F5-AE0DCAC3CD69}"/>
              </a:ext>
            </a:extLst>
          </p:cNvPr>
          <p:cNvGrpSpPr/>
          <p:nvPr userDrawn="1"/>
        </p:nvGrpSpPr>
        <p:grpSpPr>
          <a:xfrm>
            <a:off x="6096000" y="-241665"/>
            <a:ext cx="323255" cy="180000"/>
            <a:chOff x="3048000" y="-312004"/>
            <a:chExt cx="323255" cy="180000"/>
          </a:xfrm>
        </p:grpSpPr>
        <p:sp>
          <p:nvSpPr>
            <p:cNvPr id="52" name="Textfeld 51">
              <a:extLst>
                <a:ext uri="{FF2B5EF4-FFF2-40B4-BE49-F238E27FC236}">
                  <a16:creationId xmlns:a16="http://schemas.microsoft.com/office/drawing/2014/main" id="{6A771EED-1905-43A6-AA00-CE7481E4F93B}"/>
                </a:ext>
              </a:extLst>
            </p:cNvPr>
            <p:cNvSpPr txBox="1"/>
            <p:nvPr userDrawn="1"/>
          </p:nvSpPr>
          <p:spPr>
            <a:xfrm>
              <a:off x="3109965" y="-283559"/>
              <a:ext cx="261290" cy="123111"/>
            </a:xfrm>
            <a:prstGeom prst="rect">
              <a:avLst/>
            </a:prstGeom>
            <a:noFill/>
          </p:spPr>
          <p:txBody>
            <a:bodyPr wrap="none" lIns="0" tIns="0" rIns="0" bIns="0" rtlCol="0">
              <a:spAutoFit/>
            </a:bodyPr>
            <a:lstStyle/>
            <a:p>
              <a:pPr algn="l"/>
              <a:r>
                <a:rPr lang="de-DE" sz="800"/>
                <a:t>16,94</a:t>
              </a:r>
            </a:p>
          </p:txBody>
        </p:sp>
        <p:cxnSp>
          <p:nvCxnSpPr>
            <p:cNvPr id="53" name="Gerader Verbinder 52">
              <a:extLst>
                <a:ext uri="{FF2B5EF4-FFF2-40B4-BE49-F238E27FC236}">
                  <a16:creationId xmlns:a16="http://schemas.microsoft.com/office/drawing/2014/main" id="{4B186339-A81F-4FF6-9681-5307DE21F9E8}"/>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54" name="Gruppieren 53">
            <a:extLst>
              <a:ext uri="{FF2B5EF4-FFF2-40B4-BE49-F238E27FC236}">
                <a16:creationId xmlns:a16="http://schemas.microsoft.com/office/drawing/2014/main" id="{38576996-83AE-4EBB-BBFA-271CD2109247}"/>
              </a:ext>
            </a:extLst>
          </p:cNvPr>
          <p:cNvGrpSpPr/>
          <p:nvPr userDrawn="1"/>
        </p:nvGrpSpPr>
        <p:grpSpPr>
          <a:xfrm>
            <a:off x="9144000" y="-241665"/>
            <a:ext cx="323255" cy="180000"/>
            <a:chOff x="3048000" y="-312004"/>
            <a:chExt cx="323255" cy="180000"/>
          </a:xfrm>
        </p:grpSpPr>
        <p:sp>
          <p:nvSpPr>
            <p:cNvPr id="55" name="Textfeld 54">
              <a:extLst>
                <a:ext uri="{FF2B5EF4-FFF2-40B4-BE49-F238E27FC236}">
                  <a16:creationId xmlns:a16="http://schemas.microsoft.com/office/drawing/2014/main" id="{CB753A61-51B3-4452-A170-0F419B0DE3A7}"/>
                </a:ext>
              </a:extLst>
            </p:cNvPr>
            <p:cNvSpPr txBox="1"/>
            <p:nvPr userDrawn="1"/>
          </p:nvSpPr>
          <p:spPr>
            <a:xfrm>
              <a:off x="3109965" y="-283559"/>
              <a:ext cx="261290" cy="123111"/>
            </a:xfrm>
            <a:prstGeom prst="rect">
              <a:avLst/>
            </a:prstGeom>
            <a:noFill/>
          </p:spPr>
          <p:txBody>
            <a:bodyPr wrap="none" lIns="0" tIns="0" rIns="0" bIns="0" rtlCol="0">
              <a:spAutoFit/>
            </a:bodyPr>
            <a:lstStyle/>
            <a:p>
              <a:pPr algn="l"/>
              <a:r>
                <a:rPr lang="de-DE" sz="800"/>
                <a:t>25,41</a:t>
              </a:r>
            </a:p>
          </p:txBody>
        </p:sp>
        <p:cxnSp>
          <p:nvCxnSpPr>
            <p:cNvPr id="56" name="Gerader Verbinder 55">
              <a:extLst>
                <a:ext uri="{FF2B5EF4-FFF2-40B4-BE49-F238E27FC236}">
                  <a16:creationId xmlns:a16="http://schemas.microsoft.com/office/drawing/2014/main" id="{302AB03B-BD8F-4707-94BB-7D8472E5E67F}"/>
                </a:ext>
              </a:extLst>
            </p:cNvPr>
            <p:cNvCxnSpPr>
              <a:cxnSpLocks/>
            </p:cNvCxnSpPr>
            <p:nvPr userDrawn="1"/>
          </p:nvCxnSpPr>
          <p:spPr>
            <a:xfrm>
              <a:off x="3048000" y="-312004"/>
              <a:ext cx="0" cy="18000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8" name="Textfeld 57">
            <a:extLst>
              <a:ext uri="{FF2B5EF4-FFF2-40B4-BE49-F238E27FC236}">
                <a16:creationId xmlns:a16="http://schemas.microsoft.com/office/drawing/2014/main" id="{CAC7013D-D9E3-4DCE-A0C4-187944E14B8E}"/>
              </a:ext>
            </a:extLst>
          </p:cNvPr>
          <p:cNvSpPr txBox="1"/>
          <p:nvPr userDrawn="1"/>
        </p:nvSpPr>
        <p:spPr>
          <a:xfrm>
            <a:off x="-284703" y="1562945"/>
            <a:ext cx="201978" cy="123111"/>
          </a:xfrm>
          <a:prstGeom prst="rect">
            <a:avLst/>
          </a:prstGeom>
          <a:noFill/>
        </p:spPr>
        <p:txBody>
          <a:bodyPr wrap="none" lIns="0" tIns="0" rIns="0" bIns="0" rtlCol="0">
            <a:spAutoFit/>
          </a:bodyPr>
          <a:lstStyle/>
          <a:p>
            <a:pPr algn="l"/>
            <a:r>
              <a:rPr lang="de-DE" sz="800"/>
              <a:t>4,76</a:t>
            </a:r>
          </a:p>
        </p:txBody>
      </p:sp>
      <p:sp>
        <p:nvSpPr>
          <p:cNvPr id="61" name="Textfeld 60">
            <a:extLst>
              <a:ext uri="{FF2B5EF4-FFF2-40B4-BE49-F238E27FC236}">
                <a16:creationId xmlns:a16="http://schemas.microsoft.com/office/drawing/2014/main" id="{97A7473C-1BFF-4A48-8ED5-4E2DC8E20432}"/>
              </a:ext>
            </a:extLst>
          </p:cNvPr>
          <p:cNvSpPr txBox="1"/>
          <p:nvPr userDrawn="1"/>
        </p:nvSpPr>
        <p:spPr>
          <a:xfrm>
            <a:off x="-284703" y="3277445"/>
            <a:ext cx="201978" cy="123111"/>
          </a:xfrm>
          <a:prstGeom prst="rect">
            <a:avLst/>
          </a:prstGeom>
          <a:noFill/>
        </p:spPr>
        <p:txBody>
          <a:bodyPr wrap="none" lIns="0" tIns="0" rIns="0" bIns="0" rtlCol="0">
            <a:spAutoFit/>
          </a:bodyPr>
          <a:lstStyle/>
          <a:p>
            <a:pPr algn="l"/>
            <a:r>
              <a:rPr lang="de-DE" sz="800"/>
              <a:t>9,52</a:t>
            </a:r>
          </a:p>
        </p:txBody>
      </p:sp>
      <p:sp>
        <p:nvSpPr>
          <p:cNvPr id="64" name="Textfeld 63">
            <a:extLst>
              <a:ext uri="{FF2B5EF4-FFF2-40B4-BE49-F238E27FC236}">
                <a16:creationId xmlns:a16="http://schemas.microsoft.com/office/drawing/2014/main" id="{9530612C-B5CD-4394-8E15-8411FCEC6136}"/>
              </a:ext>
            </a:extLst>
          </p:cNvPr>
          <p:cNvSpPr txBox="1"/>
          <p:nvPr userDrawn="1"/>
        </p:nvSpPr>
        <p:spPr>
          <a:xfrm>
            <a:off x="-344015" y="4990358"/>
            <a:ext cx="261290" cy="123111"/>
          </a:xfrm>
          <a:prstGeom prst="rect">
            <a:avLst/>
          </a:prstGeom>
          <a:noFill/>
        </p:spPr>
        <p:txBody>
          <a:bodyPr wrap="none" lIns="0" tIns="0" rIns="0" bIns="0" rtlCol="0">
            <a:spAutoFit/>
          </a:bodyPr>
          <a:lstStyle/>
          <a:p>
            <a:pPr algn="l"/>
            <a:r>
              <a:rPr lang="de-DE" sz="800"/>
              <a:t>14,28</a:t>
            </a:r>
          </a:p>
        </p:txBody>
      </p:sp>
      <p:cxnSp>
        <p:nvCxnSpPr>
          <p:cNvPr id="16" name="Gerader Verbinder 15">
            <a:extLst>
              <a:ext uri="{FF2B5EF4-FFF2-40B4-BE49-F238E27FC236}">
                <a16:creationId xmlns:a16="http://schemas.microsoft.com/office/drawing/2014/main" id="{90804495-F56C-4F72-8B0F-FB7D39819427}"/>
              </a:ext>
            </a:extLst>
          </p:cNvPr>
          <p:cNvCxnSpPr>
            <a:cxnSpLocks/>
          </p:cNvCxnSpPr>
          <p:nvPr userDrawn="1"/>
        </p:nvCxnSpPr>
        <p:spPr>
          <a:xfrm>
            <a:off x="-284704" y="3426667"/>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Gerader Verbinder 65">
            <a:extLst>
              <a:ext uri="{FF2B5EF4-FFF2-40B4-BE49-F238E27FC236}">
                <a16:creationId xmlns:a16="http://schemas.microsoft.com/office/drawing/2014/main" id="{A4D83001-68E7-47C0-8FFA-0623C150C713}"/>
              </a:ext>
            </a:extLst>
          </p:cNvPr>
          <p:cNvCxnSpPr>
            <a:cxnSpLocks/>
          </p:cNvCxnSpPr>
          <p:nvPr userDrawn="1"/>
        </p:nvCxnSpPr>
        <p:spPr>
          <a:xfrm>
            <a:off x="-284704" y="5140800"/>
            <a:ext cx="1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Gerader Verbinder 66">
            <a:extLst>
              <a:ext uri="{FF2B5EF4-FFF2-40B4-BE49-F238E27FC236}">
                <a16:creationId xmlns:a16="http://schemas.microsoft.com/office/drawing/2014/main" id="{4BA4E8B9-0D5C-4587-B25F-0FCFD3886614}"/>
              </a:ext>
            </a:extLst>
          </p:cNvPr>
          <p:cNvCxnSpPr>
            <a:cxnSpLocks/>
          </p:cNvCxnSpPr>
          <p:nvPr userDrawn="1"/>
        </p:nvCxnSpPr>
        <p:spPr>
          <a:xfrm>
            <a:off x="-284704" y="1711996"/>
            <a:ext cx="180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9071047"/>
      </p:ext>
    </p:extLst>
  </p:cSld>
  <p:clrMap bg1="lt1" tx1="dk1" bg2="lt2" tx2="dk2" accent1="accent1" accent2="accent2" accent3="accent3" accent4="accent4" accent5="accent5" accent6="accent6" hlink="hlink" folHlink="folHlink"/>
  <p:sldLayoutIdLst>
    <p:sldLayoutId id="2147483671" r:id="rId1"/>
    <p:sldLayoutId id="2147483680" r:id="rId2"/>
    <p:sldLayoutId id="2147483686" r:id="rId3"/>
    <p:sldLayoutId id="2147483688" r:id="rId4"/>
    <p:sldLayoutId id="2147483675" r:id="rId5"/>
    <p:sldLayoutId id="2147483697" r:id="rId6"/>
    <p:sldLayoutId id="2147483698" r:id="rId7"/>
    <p:sldLayoutId id="2147483676" r:id="rId8"/>
    <p:sldLayoutId id="2147483685" r:id="rId9"/>
    <p:sldLayoutId id="2147483681" r:id="rId10"/>
    <p:sldLayoutId id="2147483674" r:id="rId11"/>
    <p:sldLayoutId id="2147483683" r:id="rId12"/>
    <p:sldLayoutId id="2147483689" r:id="rId13"/>
    <p:sldLayoutId id="2147483690" r:id="rId14"/>
    <p:sldLayoutId id="2147483679" r:id="rId15"/>
    <p:sldLayoutId id="2147483682" r:id="rId16"/>
    <p:sldLayoutId id="2147483691" r:id="rId17"/>
    <p:sldLayoutId id="2147483696" r:id="rId18"/>
    <p:sldLayoutId id="2147483692" r:id="rId19"/>
    <p:sldLayoutId id="2147483684" r:id="rId20"/>
    <p:sldLayoutId id="2147483677" r:id="rId21"/>
  </p:sldLayoutIdLst>
  <p:hf hdr="0" dt="0"/>
  <p:txStyles>
    <p:titleStyle>
      <a:lvl1pPr algn="l" defTabSz="914400" rtl="0" eaLnBrk="1" latinLnBrk="0" hangingPunct="1">
        <a:lnSpc>
          <a:spcPct val="90000"/>
        </a:lnSpc>
        <a:spcBef>
          <a:spcPct val="0"/>
        </a:spcBef>
        <a:buNone/>
        <a:defRPr sz="3200" kern="1200" cap="none" spc="100" baseline="0">
          <a:solidFill>
            <a:schemeClr val="tx1"/>
          </a:solidFill>
          <a:latin typeface="+mj-lt"/>
          <a:ea typeface="+mj-ea"/>
          <a:cs typeface="+mj-cs"/>
        </a:defRPr>
      </a:lvl1pPr>
    </p:titleStyle>
    <p:bodyStyle>
      <a:lvl1pPr marL="0" indent="0" algn="l" defTabSz="914400" rtl="0" eaLnBrk="1" latinLnBrk="0" hangingPunct="1">
        <a:lnSpc>
          <a:spcPct val="110000"/>
        </a:lnSpc>
        <a:spcBef>
          <a:spcPts val="500"/>
        </a:spcBef>
        <a:spcAft>
          <a:spcPts val="600"/>
        </a:spcAft>
        <a:buClr>
          <a:schemeClr val="tx1"/>
        </a:buClr>
        <a:buFont typeface="Symbol" panose="05050102010706020507" pitchFamily="18" charset="2"/>
        <a:buNone/>
        <a:defRPr sz="1800" kern="1200">
          <a:solidFill>
            <a:schemeClr val="tx1"/>
          </a:solidFill>
          <a:latin typeface="+mn-lt"/>
          <a:ea typeface="+mn-ea"/>
          <a:cs typeface="+mn-cs"/>
        </a:defRPr>
      </a:lvl1pPr>
      <a:lvl2pPr marL="0" indent="0"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None/>
        <a:defRPr sz="1800" b="1" kern="1200" cap="all" baseline="0">
          <a:solidFill>
            <a:schemeClr val="tx1"/>
          </a:solidFill>
          <a:latin typeface="Neue Frutiger World" panose="020B0603040304020203" pitchFamily="34" charset="0"/>
          <a:ea typeface="+mn-ea"/>
          <a:cs typeface="Neue Frutiger World" panose="020B0603040304020203" pitchFamily="34" charset="0"/>
        </a:defRPr>
      </a:lvl2pPr>
      <a:lvl3pPr marL="268288"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kern="1200">
          <a:solidFill>
            <a:schemeClr val="tx1"/>
          </a:solidFill>
          <a:latin typeface="+mn-lt"/>
          <a:ea typeface="+mn-ea"/>
          <a:cs typeface="+mn-cs"/>
        </a:defRPr>
      </a:lvl3pPr>
      <a:lvl4pPr marL="715963"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b="0" kern="1200">
          <a:solidFill>
            <a:schemeClr val="tx1"/>
          </a:solidFill>
          <a:latin typeface="Neue Frutiger World Light" panose="020B0403040304020203" pitchFamily="34" charset="0"/>
          <a:ea typeface="+mn-ea"/>
          <a:cs typeface="Neue Frutiger World Light" panose="020B0403040304020203" pitchFamily="34" charset="0"/>
        </a:defRPr>
      </a:lvl4pPr>
      <a:lvl5pPr marL="1163638" indent="-268288" algn="l" defTabSz="914400" rtl="0" eaLnBrk="1" latinLnBrk="0" hangingPunct="1">
        <a:lnSpc>
          <a:spcPct val="110000"/>
        </a:lnSpc>
        <a:spcBef>
          <a:spcPts val="500"/>
        </a:spcBef>
        <a:spcAft>
          <a:spcPts val="600"/>
        </a:spcAft>
        <a:buClr>
          <a:schemeClr val="tx1"/>
        </a:buClr>
        <a:buSzPct val="100000"/>
        <a:buFont typeface="Wingdings 3" panose="05040102010807070707" pitchFamily="18" charset="2"/>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58" userDrawn="1">
          <p15:clr>
            <a:srgbClr val="F26B43"/>
          </p15:clr>
        </p15:guide>
        <p15:guide id="6" pos="1920" userDrawn="1">
          <p15:clr>
            <a:srgbClr val="F26B43"/>
          </p15:clr>
        </p15:guide>
        <p15:guide id="7" pos="5762" userDrawn="1">
          <p15:clr>
            <a:srgbClr val="F26B43"/>
          </p15:clr>
        </p15:guide>
        <p15:guide id="8" orient="horz" pos="1080" userDrawn="1">
          <p15:clr>
            <a:srgbClr val="F26B43"/>
          </p15:clr>
        </p15:guide>
        <p15:guide id="9" orient="horz" pos="3239"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9.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9.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9.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slide" Target="slide10.xml"/><Relationship Id="rId13" Type="http://schemas.openxmlformats.org/officeDocument/2006/relationships/slide" Target="slide16.xml"/><Relationship Id="rId18" Type="http://schemas.openxmlformats.org/officeDocument/2006/relationships/slide" Target="slide21.xml"/><Relationship Id="rId26" Type="http://schemas.openxmlformats.org/officeDocument/2006/relationships/slide" Target="slide29.xml"/><Relationship Id="rId3" Type="http://schemas.openxmlformats.org/officeDocument/2006/relationships/slide" Target="slide4.xml"/><Relationship Id="rId21" Type="http://schemas.openxmlformats.org/officeDocument/2006/relationships/slide" Target="slide24.xml"/><Relationship Id="rId34" Type="http://schemas.openxmlformats.org/officeDocument/2006/relationships/slide" Target="slide37.xml"/><Relationship Id="rId7" Type="http://schemas.openxmlformats.org/officeDocument/2006/relationships/slide" Target="slide9.xml"/><Relationship Id="rId12" Type="http://schemas.openxmlformats.org/officeDocument/2006/relationships/slide" Target="slide15.xml"/><Relationship Id="rId17" Type="http://schemas.openxmlformats.org/officeDocument/2006/relationships/slide" Target="slide20.xml"/><Relationship Id="rId25" Type="http://schemas.openxmlformats.org/officeDocument/2006/relationships/slide" Target="slide28.xml"/><Relationship Id="rId33" Type="http://schemas.openxmlformats.org/officeDocument/2006/relationships/slide" Target="slide36.xml"/><Relationship Id="rId2" Type="http://schemas.openxmlformats.org/officeDocument/2006/relationships/slide" Target="slide3.xml"/><Relationship Id="rId16" Type="http://schemas.openxmlformats.org/officeDocument/2006/relationships/slide" Target="slide19.xml"/><Relationship Id="rId20" Type="http://schemas.openxmlformats.org/officeDocument/2006/relationships/slide" Target="slide23.xml"/><Relationship Id="rId29" Type="http://schemas.openxmlformats.org/officeDocument/2006/relationships/slide" Target="slide32.xml"/><Relationship Id="rId1" Type="http://schemas.openxmlformats.org/officeDocument/2006/relationships/slideLayout" Target="../slideLayouts/slideLayout20.xml"/><Relationship Id="rId6" Type="http://schemas.openxmlformats.org/officeDocument/2006/relationships/slide" Target="slide7.xml"/><Relationship Id="rId11" Type="http://schemas.openxmlformats.org/officeDocument/2006/relationships/slide" Target="slide14.xml"/><Relationship Id="rId24" Type="http://schemas.openxmlformats.org/officeDocument/2006/relationships/slide" Target="slide27.xml"/><Relationship Id="rId32" Type="http://schemas.openxmlformats.org/officeDocument/2006/relationships/slide" Target="slide35.xml"/><Relationship Id="rId5" Type="http://schemas.openxmlformats.org/officeDocument/2006/relationships/slide" Target="slide6.xml"/><Relationship Id="rId15" Type="http://schemas.openxmlformats.org/officeDocument/2006/relationships/slide" Target="slide18.xml"/><Relationship Id="rId23" Type="http://schemas.openxmlformats.org/officeDocument/2006/relationships/slide" Target="slide26.xml"/><Relationship Id="rId28" Type="http://schemas.openxmlformats.org/officeDocument/2006/relationships/slide" Target="slide31.xml"/><Relationship Id="rId10" Type="http://schemas.openxmlformats.org/officeDocument/2006/relationships/slide" Target="slide12.xml"/><Relationship Id="rId19" Type="http://schemas.openxmlformats.org/officeDocument/2006/relationships/slide" Target="slide22.xml"/><Relationship Id="rId31" Type="http://schemas.openxmlformats.org/officeDocument/2006/relationships/slide" Target="slide34.xml"/><Relationship Id="rId4" Type="http://schemas.openxmlformats.org/officeDocument/2006/relationships/slide" Target="slide5.xml"/><Relationship Id="rId9" Type="http://schemas.openxmlformats.org/officeDocument/2006/relationships/slide" Target="slide11.xml"/><Relationship Id="rId14" Type="http://schemas.openxmlformats.org/officeDocument/2006/relationships/slide" Target="slide17.xml"/><Relationship Id="rId22" Type="http://schemas.openxmlformats.org/officeDocument/2006/relationships/slide" Target="slide25.xml"/><Relationship Id="rId27" Type="http://schemas.openxmlformats.org/officeDocument/2006/relationships/slide" Target="slide30.xml"/><Relationship Id="rId30" Type="http://schemas.openxmlformats.org/officeDocument/2006/relationships/slide" Target="slide33.xml"/><Relationship Id="rId35" Type="http://schemas.openxmlformats.org/officeDocument/2006/relationships/slide" Target="slide38.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9.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5.png"/><Relationship Id="rId1" Type="http://schemas.openxmlformats.org/officeDocument/2006/relationships/slideLayout" Target="../slideLayouts/slideLayout19.xml"/><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 Id="rId5" Type="http://schemas.openxmlformats.org/officeDocument/2006/relationships/image" Target="../media/image35.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1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9.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3.xml"/><Relationship Id="rId5" Type="http://schemas.openxmlformats.org/officeDocument/2006/relationships/hyperlink" Target="http://localhost:9130/w/en_US/show/e55ba1cb5e3236fc0a9dd5693b45a2fd_24_en_US" TargetMode="Externa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9.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49.png"/><Relationship Id="rId1" Type="http://schemas.openxmlformats.org/officeDocument/2006/relationships/slideLayout" Target="../slideLayouts/slideLayout19.xml"/><Relationship Id="rId4" Type="http://schemas.openxmlformats.org/officeDocument/2006/relationships/image" Target="../media/image65.png"/></Relationships>
</file>

<file path=ppt/slides/_rels/slide3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49.png"/><Relationship Id="rId1" Type="http://schemas.openxmlformats.org/officeDocument/2006/relationships/slideLayout" Target="../slideLayouts/slideLayout19.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9.xml"/><Relationship Id="rId4" Type="http://schemas.openxmlformats.org/officeDocument/2006/relationships/hyperlink" Target="https://metrohmcom.sharepoint.com/:b:/r/sites/ow-281-fldsvc/Shared%20Documents/OMNIS%20Champs/INSTALL%20Folder%20OMNIS%20Support%20Material/OMNIS%20Database%20Management%20-%20Best%20Practices.pdf?csf=1&amp;web=1&amp;e=GTuUNf"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hyperlink" Target="https://support.metrohmusa.com/hc/en-us" TargetMode="External"/><Relationship Id="rId2" Type="http://schemas.openxmlformats.org/officeDocument/2006/relationships/hyperlink" Target="http://localhost:9130/w/en_US/welcome" TargetMode="External"/><Relationship Id="rId1" Type="http://schemas.openxmlformats.org/officeDocument/2006/relationships/slideLayout" Target="../slideLayouts/slideLayout18.xml"/><Relationship Id="rId4" Type="http://schemas.openxmlformats.org/officeDocument/2006/relationships/hyperlink" Target="https://www.metrohm.com/en_us/applications.html"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1BC64D-EB1D-4C2C-98C6-986A4C0A912C}"/>
              </a:ext>
            </a:extLst>
          </p:cNvPr>
          <p:cNvSpPr>
            <a:spLocks noGrp="1"/>
          </p:cNvSpPr>
          <p:nvPr>
            <p:ph type="body" sz="quarter" idx="17"/>
          </p:nvPr>
        </p:nvSpPr>
        <p:spPr>
          <a:solidFill>
            <a:schemeClr val="accent1"/>
          </a:solidFill>
        </p:spPr>
        <p:txBody>
          <a:bodyPr/>
          <a:lstStyle/>
          <a:p>
            <a:r>
              <a:rPr lang="de-CH" i="1" dirty="0"/>
              <a:t>Overview &amp; Basic Operation</a:t>
            </a:r>
          </a:p>
          <a:p>
            <a:endParaRPr lang="de-CH" i="1" dirty="0"/>
          </a:p>
          <a:p>
            <a:r>
              <a:rPr lang="en-US" dirty="0"/>
              <a:t>OMNIS 4.0</a:t>
            </a:r>
          </a:p>
          <a:p>
            <a:r>
              <a:rPr lang="en-US" dirty="0"/>
              <a:t>Metrohm USA </a:t>
            </a:r>
          </a:p>
        </p:txBody>
      </p:sp>
      <p:pic>
        <p:nvPicPr>
          <p:cNvPr id="7" name="Picture Placeholder 6" descr="A picture containing electronics, calculator&#10;&#10;Description automatically generated">
            <a:extLst>
              <a:ext uri="{FF2B5EF4-FFF2-40B4-BE49-F238E27FC236}">
                <a16:creationId xmlns:a16="http://schemas.microsoft.com/office/drawing/2014/main" id="{CC0DF7FA-8BE7-4C68-935B-E8A1D6D47464}"/>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10613" b="10613"/>
          <a:stretch>
            <a:fillRect/>
          </a:stretch>
        </p:blipFill>
        <p:spPr/>
      </p:pic>
      <p:sp>
        <p:nvSpPr>
          <p:cNvPr id="5" name="Slide Number Placeholder 4">
            <a:extLst>
              <a:ext uri="{FF2B5EF4-FFF2-40B4-BE49-F238E27FC236}">
                <a16:creationId xmlns:a16="http://schemas.microsoft.com/office/drawing/2014/main" id="{36977023-B7D7-4C0F-AC8C-771350FA8D42}"/>
              </a:ext>
            </a:extLst>
          </p:cNvPr>
          <p:cNvSpPr>
            <a:spLocks noGrp="1"/>
          </p:cNvSpPr>
          <p:nvPr>
            <p:ph type="sldNum" sz="quarter" idx="12"/>
          </p:nvPr>
        </p:nvSpPr>
        <p:spPr/>
        <p:txBody>
          <a:bodyPr/>
          <a:lstStyle/>
          <a:p>
            <a:fld id="{320A449E-14DF-4794-AA41-7773F8124BD1}" type="slidenum">
              <a:rPr lang="de-DE" smtClean="0"/>
              <a:pPr/>
              <a:t>1</a:t>
            </a:fld>
            <a:endParaRPr lang="de-DE"/>
          </a:p>
        </p:txBody>
      </p:sp>
      <p:pic>
        <p:nvPicPr>
          <p:cNvPr id="3" name="Picture 2">
            <a:extLst>
              <a:ext uri="{FF2B5EF4-FFF2-40B4-BE49-F238E27FC236}">
                <a16:creationId xmlns:a16="http://schemas.microsoft.com/office/drawing/2014/main" id="{ED9C0D86-4F57-E551-EE52-89F5D800F29A}"/>
              </a:ext>
            </a:extLst>
          </p:cNvPr>
          <p:cNvPicPr>
            <a:picLocks noChangeAspect="1"/>
          </p:cNvPicPr>
          <p:nvPr/>
        </p:nvPicPr>
        <p:blipFill>
          <a:blip r:embed="rId3"/>
          <a:stretch>
            <a:fillRect/>
          </a:stretch>
        </p:blipFill>
        <p:spPr>
          <a:xfrm>
            <a:off x="7784592" y="377190"/>
            <a:ext cx="2859024" cy="3216402"/>
          </a:xfrm>
          <a:prstGeom prst="rect">
            <a:avLst/>
          </a:prstGeom>
        </p:spPr>
      </p:pic>
    </p:spTree>
    <p:extLst>
      <p:ext uri="{BB962C8B-B14F-4D97-AF65-F5344CB8AC3E}">
        <p14:creationId xmlns:p14="http://schemas.microsoft.com/office/powerpoint/2010/main" val="8459770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755567-E48E-4520-8873-F76C7794A9CD}"/>
              </a:ext>
            </a:extLst>
          </p:cNvPr>
          <p:cNvSpPr>
            <a:spLocks noGrp="1"/>
          </p:cNvSpPr>
          <p:nvPr>
            <p:ph type="sldNum" sz="quarter" idx="12"/>
          </p:nvPr>
        </p:nvSpPr>
        <p:spPr/>
        <p:txBody>
          <a:bodyPr/>
          <a:lstStyle/>
          <a:p>
            <a:fld id="{320A449E-14DF-4794-AA41-7773F8124BD1}" type="slidenum">
              <a:rPr lang="de-DE" smtClean="0"/>
              <a:pPr/>
              <a:t>10</a:t>
            </a:fld>
            <a:endParaRPr lang="de-DE"/>
          </a:p>
        </p:txBody>
      </p:sp>
      <p:sp>
        <p:nvSpPr>
          <p:cNvPr id="4" name="Title 3">
            <a:extLst>
              <a:ext uri="{FF2B5EF4-FFF2-40B4-BE49-F238E27FC236}">
                <a16:creationId xmlns:a16="http://schemas.microsoft.com/office/drawing/2014/main" id="{E9793E5F-78CE-4AA6-98AD-B5DA00D15EA4}"/>
              </a:ext>
            </a:extLst>
          </p:cNvPr>
          <p:cNvSpPr>
            <a:spLocks noGrp="1"/>
          </p:cNvSpPr>
          <p:nvPr>
            <p:ph type="title"/>
          </p:nvPr>
        </p:nvSpPr>
        <p:spPr>
          <a:solidFill>
            <a:schemeClr val="accent1"/>
          </a:solidFill>
        </p:spPr>
        <p:txBody>
          <a:bodyPr/>
          <a:lstStyle/>
          <a:p>
            <a:r>
              <a:rPr lang="en-US">
                <a:solidFill>
                  <a:schemeClr val="bg1"/>
                </a:solidFill>
              </a:rPr>
              <a:t>OMNIS Software System Overview</a:t>
            </a:r>
          </a:p>
        </p:txBody>
      </p:sp>
      <p:pic>
        <p:nvPicPr>
          <p:cNvPr id="6" name="Picture 5">
            <a:extLst>
              <a:ext uri="{FF2B5EF4-FFF2-40B4-BE49-F238E27FC236}">
                <a16:creationId xmlns:a16="http://schemas.microsoft.com/office/drawing/2014/main" id="{1912E29F-C9B2-499A-8DE6-A425D9418489}"/>
              </a:ext>
            </a:extLst>
          </p:cNvPr>
          <p:cNvPicPr>
            <a:picLocks noChangeAspect="1"/>
          </p:cNvPicPr>
          <p:nvPr/>
        </p:nvPicPr>
        <p:blipFill>
          <a:blip r:embed="rId2"/>
          <a:stretch>
            <a:fillRect/>
          </a:stretch>
        </p:blipFill>
        <p:spPr>
          <a:xfrm>
            <a:off x="4801039" y="1949804"/>
            <a:ext cx="7290641" cy="3873947"/>
          </a:xfrm>
          <a:prstGeom prst="rect">
            <a:avLst/>
          </a:prstGeom>
        </p:spPr>
      </p:pic>
      <p:sp>
        <p:nvSpPr>
          <p:cNvPr id="7" name="TextBox 6">
            <a:extLst>
              <a:ext uri="{FF2B5EF4-FFF2-40B4-BE49-F238E27FC236}">
                <a16:creationId xmlns:a16="http://schemas.microsoft.com/office/drawing/2014/main" id="{F54BE041-6662-4BB8-B364-53767F2BE706}"/>
              </a:ext>
            </a:extLst>
          </p:cNvPr>
          <p:cNvSpPr txBox="1"/>
          <p:nvPr/>
        </p:nvSpPr>
        <p:spPr>
          <a:xfrm>
            <a:off x="100320" y="2109572"/>
            <a:ext cx="4651899" cy="4431983"/>
          </a:xfrm>
          <a:prstGeom prst="rect">
            <a:avLst/>
          </a:prstGeom>
          <a:noFill/>
        </p:spPr>
        <p:txBody>
          <a:bodyPr wrap="square" lIns="0" tIns="0" rIns="0" bIns="0" rtlCol="0">
            <a:spAutoFit/>
          </a:bodyPr>
          <a:lstStyle/>
          <a:p>
            <a:pPr marL="342900" indent="-342900" algn="l">
              <a:buAutoNum type="arabicParenBoth"/>
            </a:pPr>
            <a:r>
              <a:rPr lang="en-US"/>
              <a:t>Hardware – OMNIS instruments are connected and populate instrument inventory</a:t>
            </a:r>
          </a:p>
          <a:p>
            <a:pPr marL="342900" indent="-342900" algn="l">
              <a:buAutoNum type="arabicParenBoth"/>
            </a:pPr>
            <a:r>
              <a:rPr lang="en-US"/>
              <a:t>Software – Hardware and functional units are reserved in work systems</a:t>
            </a:r>
          </a:p>
          <a:p>
            <a:pPr marL="342900" indent="-342900" algn="l">
              <a:buAutoNum type="arabicParenBoth"/>
            </a:pPr>
            <a:r>
              <a:rPr lang="en-US"/>
              <a:t>An assortment of commands are available to put in an order to create a method (4)</a:t>
            </a:r>
          </a:p>
          <a:p>
            <a:pPr marL="342900" indent="-342900" algn="l">
              <a:buAutoNum type="arabicParenBoth"/>
            </a:pPr>
            <a:r>
              <a:rPr lang="en-US"/>
              <a:t>Methods are sequences of commands</a:t>
            </a:r>
          </a:p>
          <a:p>
            <a:pPr marL="342900" indent="-342900" algn="l">
              <a:buAutoNum type="arabicParenBoth"/>
            </a:pPr>
            <a:r>
              <a:rPr lang="en-US"/>
              <a:t>Operating procedures are sequences of methods and commands</a:t>
            </a:r>
          </a:p>
          <a:p>
            <a:pPr marL="342900" indent="-342900" algn="l">
              <a:buAutoNum type="arabicParenBoth"/>
            </a:pPr>
            <a:r>
              <a:rPr lang="en-US"/>
              <a:t>A sample profile links an operating procedure and number of sub-samples to run</a:t>
            </a:r>
          </a:p>
          <a:p>
            <a:pPr marL="342900" indent="-342900" algn="l">
              <a:buAutoNum type="arabicParenBoth"/>
            </a:pPr>
            <a:r>
              <a:rPr lang="en-US"/>
              <a:t>Focus is on the sample which contains components of all the above-mentioned items</a:t>
            </a:r>
          </a:p>
        </p:txBody>
      </p:sp>
    </p:spTree>
    <p:extLst>
      <p:ext uri="{BB962C8B-B14F-4D97-AF65-F5344CB8AC3E}">
        <p14:creationId xmlns:p14="http://schemas.microsoft.com/office/powerpoint/2010/main" val="24003417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47226DD-6099-49FD-BFF7-DBAF0A323A65}"/>
              </a:ext>
            </a:extLst>
          </p:cNvPr>
          <p:cNvSpPr>
            <a:spLocks noGrp="1"/>
          </p:cNvSpPr>
          <p:nvPr>
            <p:ph type="body" sz="quarter" idx="15"/>
          </p:nvPr>
        </p:nvSpPr>
        <p:spPr>
          <a:solidFill>
            <a:schemeClr val="tx1"/>
          </a:solidFill>
        </p:spPr>
        <p:txBody>
          <a:bodyPr/>
          <a:lstStyle/>
          <a:p>
            <a:pPr marL="285750" indent="-285750">
              <a:buClr>
                <a:schemeClr val="bg1"/>
              </a:buClr>
              <a:buFont typeface="Arial" panose="020B0604020202020204" pitchFamily="34" charset="0"/>
              <a:buChar char="•"/>
            </a:pPr>
            <a:r>
              <a:rPr lang="en-US" sz="1600"/>
              <a:t>Before a sample can be run for the first time, a work system needs to be defined and used in a method. Methods are used in the operating procedure (OP) and OPs are used in a sample profile</a:t>
            </a:r>
          </a:p>
        </p:txBody>
      </p:sp>
      <p:sp>
        <p:nvSpPr>
          <p:cNvPr id="3" name="Title 2">
            <a:extLst>
              <a:ext uri="{FF2B5EF4-FFF2-40B4-BE49-F238E27FC236}">
                <a16:creationId xmlns:a16="http://schemas.microsoft.com/office/drawing/2014/main" id="{1A0F8275-56C5-4633-8C2A-403C6B201D5A}"/>
              </a:ext>
            </a:extLst>
          </p:cNvPr>
          <p:cNvSpPr>
            <a:spLocks noGrp="1"/>
          </p:cNvSpPr>
          <p:nvPr>
            <p:ph type="title"/>
          </p:nvPr>
        </p:nvSpPr>
        <p:spPr>
          <a:solidFill>
            <a:schemeClr val="accent1"/>
          </a:solidFill>
        </p:spPr>
        <p:txBody>
          <a:bodyPr/>
          <a:lstStyle/>
          <a:p>
            <a:r>
              <a:rPr lang="en-US"/>
              <a:t>OMNIS Workflow</a:t>
            </a:r>
          </a:p>
        </p:txBody>
      </p:sp>
      <p:sp>
        <p:nvSpPr>
          <p:cNvPr id="5" name="Slide Number Placeholder 4">
            <a:extLst>
              <a:ext uri="{FF2B5EF4-FFF2-40B4-BE49-F238E27FC236}">
                <a16:creationId xmlns:a16="http://schemas.microsoft.com/office/drawing/2014/main" id="{D9CE9E5D-795E-4D4D-B6D0-C04E09D49B81}"/>
              </a:ext>
            </a:extLst>
          </p:cNvPr>
          <p:cNvSpPr>
            <a:spLocks noGrp="1"/>
          </p:cNvSpPr>
          <p:nvPr>
            <p:ph type="sldNum" sz="quarter" idx="12"/>
          </p:nvPr>
        </p:nvSpPr>
        <p:spPr/>
        <p:txBody>
          <a:bodyPr/>
          <a:lstStyle/>
          <a:p>
            <a:fld id="{320A449E-14DF-4794-AA41-7773F8124BD1}" type="slidenum">
              <a:rPr lang="de-DE" smtClean="0"/>
              <a:pPr/>
              <a:t>11</a:t>
            </a:fld>
            <a:endParaRPr lang="de-DE"/>
          </a:p>
        </p:txBody>
      </p:sp>
      <p:graphicFrame>
        <p:nvGraphicFramePr>
          <p:cNvPr id="6" name="Diagram 5">
            <a:extLst>
              <a:ext uri="{FF2B5EF4-FFF2-40B4-BE49-F238E27FC236}">
                <a16:creationId xmlns:a16="http://schemas.microsoft.com/office/drawing/2014/main" id="{8581FF02-CDC5-48BA-A258-211FB09157CA}"/>
              </a:ext>
            </a:extLst>
          </p:cNvPr>
          <p:cNvGraphicFramePr/>
          <p:nvPr>
            <p:extLst>
              <p:ext uri="{D42A27DB-BD31-4B8C-83A1-F6EECF244321}">
                <p14:modId xmlns:p14="http://schemas.microsoft.com/office/powerpoint/2010/main" val="272669876"/>
              </p:ext>
            </p:extLst>
          </p:nvPr>
        </p:nvGraphicFramePr>
        <p:xfrm>
          <a:off x="5211192" y="166182"/>
          <a:ext cx="4429957" cy="65220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977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304F8FC-1D65-4C10-BB0D-C18F2159FFB7}"/>
              </a:ext>
            </a:extLst>
          </p:cNvPr>
          <p:cNvSpPr>
            <a:spLocks noGrp="1"/>
          </p:cNvSpPr>
          <p:nvPr>
            <p:ph type="body" sz="quarter" idx="19"/>
          </p:nvPr>
        </p:nvSpPr>
        <p:spPr>
          <a:solidFill>
            <a:schemeClr val="bg2"/>
          </a:solidFill>
        </p:spPr>
        <p:txBody>
          <a:bodyPr/>
          <a:lstStyle/>
          <a:p>
            <a:pPr marL="285750" indent="-285750">
              <a:buFont typeface="Arial" panose="020B0604020202020204" pitchFamily="34" charset="0"/>
              <a:buChar char="•"/>
            </a:pPr>
            <a:r>
              <a:rPr lang="en-US">
                <a:solidFill>
                  <a:schemeClr val="tx1"/>
                </a:solidFill>
              </a:rPr>
              <a:t>Variables can be stored and saved, categorized by their use</a:t>
            </a:r>
          </a:p>
          <a:p>
            <a:pPr marL="285750" indent="-285750">
              <a:buFont typeface="Arial" panose="020B0604020202020204" pitchFamily="34" charset="0"/>
              <a:buChar char="•"/>
            </a:pPr>
            <a:r>
              <a:rPr lang="en-US">
                <a:solidFill>
                  <a:schemeClr val="tx1"/>
                </a:solidFill>
              </a:rPr>
              <a:t>Variables can be used in the calculations of methods and operating procedures </a:t>
            </a:r>
          </a:p>
        </p:txBody>
      </p:sp>
      <p:sp>
        <p:nvSpPr>
          <p:cNvPr id="3" name="Text Placeholder 2">
            <a:extLst>
              <a:ext uri="{FF2B5EF4-FFF2-40B4-BE49-F238E27FC236}">
                <a16:creationId xmlns:a16="http://schemas.microsoft.com/office/drawing/2014/main" id="{A633D448-F0F0-416B-8416-69B3812D6A94}"/>
              </a:ext>
            </a:extLst>
          </p:cNvPr>
          <p:cNvSpPr>
            <a:spLocks noGrp="1"/>
          </p:cNvSpPr>
          <p:nvPr>
            <p:ph type="body" sz="quarter" idx="15"/>
          </p:nvPr>
        </p:nvSpPr>
        <p:spPr/>
        <p:txBody>
          <a:bodyPr/>
          <a:lstStyle/>
          <a:p>
            <a:r>
              <a:rPr lang="en-US" sz="1800" u="sng"/>
              <a:t>Command Variables</a:t>
            </a:r>
          </a:p>
          <a:p>
            <a:pPr marL="285750" indent="-285750">
              <a:buClr>
                <a:schemeClr val="bg1"/>
              </a:buClr>
              <a:buFont typeface="Arial" panose="020B0604020202020204" pitchFamily="34" charset="0"/>
              <a:buChar char="•"/>
            </a:pPr>
            <a:r>
              <a:rPr lang="en-US"/>
              <a:t>Variables that are generated by individual commands in the process sequence</a:t>
            </a:r>
          </a:p>
          <a:p>
            <a:pPr marL="285750" indent="-285750">
              <a:buClr>
                <a:schemeClr val="bg1"/>
              </a:buClr>
              <a:buFont typeface="Arial" panose="020B0604020202020204" pitchFamily="34" charset="0"/>
              <a:buChar char="•"/>
            </a:pPr>
            <a:r>
              <a:rPr lang="en-US"/>
              <a:t>The endpoint of a titration command will be a command variable</a:t>
            </a:r>
          </a:p>
        </p:txBody>
      </p:sp>
      <p:sp>
        <p:nvSpPr>
          <p:cNvPr id="4" name="Title 3">
            <a:extLst>
              <a:ext uri="{FF2B5EF4-FFF2-40B4-BE49-F238E27FC236}">
                <a16:creationId xmlns:a16="http://schemas.microsoft.com/office/drawing/2014/main" id="{65C118F5-BAB7-41A4-A5E8-CC8823C5036F}"/>
              </a:ext>
            </a:extLst>
          </p:cNvPr>
          <p:cNvSpPr>
            <a:spLocks noGrp="1"/>
          </p:cNvSpPr>
          <p:nvPr>
            <p:ph type="title"/>
          </p:nvPr>
        </p:nvSpPr>
        <p:spPr/>
        <p:txBody>
          <a:bodyPr/>
          <a:lstStyle/>
          <a:p>
            <a:r>
              <a:rPr lang="en-US"/>
              <a:t>Variables</a:t>
            </a:r>
          </a:p>
        </p:txBody>
      </p:sp>
      <p:sp>
        <p:nvSpPr>
          <p:cNvPr id="5" name="Slide Number Placeholder 4">
            <a:extLst>
              <a:ext uri="{FF2B5EF4-FFF2-40B4-BE49-F238E27FC236}">
                <a16:creationId xmlns:a16="http://schemas.microsoft.com/office/drawing/2014/main" id="{F6C0E36D-4842-4B47-8141-B3CBD8144717}"/>
              </a:ext>
            </a:extLst>
          </p:cNvPr>
          <p:cNvSpPr>
            <a:spLocks noGrp="1"/>
          </p:cNvSpPr>
          <p:nvPr>
            <p:ph type="sldNum" sz="quarter" idx="12"/>
          </p:nvPr>
        </p:nvSpPr>
        <p:spPr/>
        <p:txBody>
          <a:bodyPr/>
          <a:lstStyle/>
          <a:p>
            <a:fld id="{320A449E-14DF-4794-AA41-7773F8124BD1}" type="slidenum">
              <a:rPr lang="de-DE" smtClean="0"/>
              <a:pPr/>
              <a:t>12</a:t>
            </a:fld>
            <a:endParaRPr lang="de-DE"/>
          </a:p>
        </p:txBody>
      </p:sp>
      <p:sp>
        <p:nvSpPr>
          <p:cNvPr id="6" name="Text Placeholder 5">
            <a:extLst>
              <a:ext uri="{FF2B5EF4-FFF2-40B4-BE49-F238E27FC236}">
                <a16:creationId xmlns:a16="http://schemas.microsoft.com/office/drawing/2014/main" id="{E1A9E3DB-7D3D-46F9-9744-AC7D594F8427}"/>
              </a:ext>
            </a:extLst>
          </p:cNvPr>
          <p:cNvSpPr>
            <a:spLocks noGrp="1"/>
          </p:cNvSpPr>
          <p:nvPr>
            <p:ph type="body" sz="quarter" idx="16"/>
          </p:nvPr>
        </p:nvSpPr>
        <p:spPr/>
        <p:txBody>
          <a:bodyPr/>
          <a:lstStyle/>
          <a:p>
            <a:r>
              <a:rPr lang="en-US" sz="1800" u="sng">
                <a:solidFill>
                  <a:schemeClr val="tx1"/>
                </a:solidFill>
              </a:rPr>
              <a:t>System Variables </a:t>
            </a:r>
          </a:p>
          <a:p>
            <a:pPr marL="285750" indent="-285750">
              <a:buFont typeface="Arial" panose="020B0604020202020204" pitchFamily="34" charset="0"/>
              <a:buChar char="•"/>
            </a:pPr>
            <a:r>
              <a:rPr lang="en-US">
                <a:solidFill>
                  <a:schemeClr val="tx1"/>
                </a:solidFill>
              </a:rPr>
              <a:t>Variables that are defined across the whole system including methods and OPs. </a:t>
            </a:r>
          </a:p>
          <a:p>
            <a:pPr marL="285750" indent="-285750">
              <a:buFont typeface="Arial" panose="020B0604020202020204" pitchFamily="34" charset="0"/>
              <a:buChar char="•"/>
            </a:pPr>
            <a:r>
              <a:rPr lang="en-US">
                <a:solidFill>
                  <a:schemeClr val="tx1"/>
                </a:solidFill>
              </a:rPr>
              <a:t>Defined in the samples work area</a:t>
            </a:r>
          </a:p>
          <a:p>
            <a:pPr marL="285750" indent="-285750">
              <a:buFont typeface="Arial" panose="020B0604020202020204" pitchFamily="34" charset="0"/>
              <a:buChar char="•"/>
            </a:pPr>
            <a:r>
              <a:rPr lang="en-US">
                <a:solidFill>
                  <a:schemeClr val="tx1"/>
                </a:solidFill>
              </a:rPr>
              <a:t>Blank values could be saved as system variables</a:t>
            </a:r>
          </a:p>
        </p:txBody>
      </p:sp>
      <p:sp>
        <p:nvSpPr>
          <p:cNvPr id="7" name="Text Placeholder 6">
            <a:extLst>
              <a:ext uri="{FF2B5EF4-FFF2-40B4-BE49-F238E27FC236}">
                <a16:creationId xmlns:a16="http://schemas.microsoft.com/office/drawing/2014/main" id="{93BA60B8-7A4B-4076-A87B-37068185AB7F}"/>
              </a:ext>
            </a:extLst>
          </p:cNvPr>
          <p:cNvSpPr>
            <a:spLocks noGrp="1"/>
          </p:cNvSpPr>
          <p:nvPr>
            <p:ph type="body" sz="quarter" idx="17"/>
          </p:nvPr>
        </p:nvSpPr>
        <p:spPr>
          <a:solidFill>
            <a:schemeClr val="accent1"/>
          </a:solidFill>
        </p:spPr>
        <p:txBody>
          <a:bodyPr/>
          <a:lstStyle/>
          <a:p>
            <a:r>
              <a:rPr lang="en-US" sz="1800" u="sng"/>
              <a:t>Method Variables</a:t>
            </a:r>
          </a:p>
          <a:p>
            <a:pPr marL="285750" indent="-285750">
              <a:buClr>
                <a:schemeClr val="bg1"/>
              </a:buClr>
              <a:buFont typeface="Arial" panose="020B0604020202020204" pitchFamily="34" charset="0"/>
              <a:buChar char="•"/>
            </a:pPr>
            <a:r>
              <a:rPr lang="en-US"/>
              <a:t>Method specific variables </a:t>
            </a:r>
          </a:p>
          <a:p>
            <a:pPr marL="285750" indent="-285750">
              <a:buClr>
                <a:schemeClr val="bg1"/>
              </a:buClr>
              <a:buFont typeface="Arial" panose="020B0604020202020204" pitchFamily="34" charset="0"/>
              <a:buChar char="•"/>
            </a:pPr>
            <a:r>
              <a:rPr lang="en-US"/>
              <a:t>Not commonly used</a:t>
            </a:r>
          </a:p>
        </p:txBody>
      </p:sp>
      <p:sp>
        <p:nvSpPr>
          <p:cNvPr id="8" name="Text Placeholder 7">
            <a:extLst>
              <a:ext uri="{FF2B5EF4-FFF2-40B4-BE49-F238E27FC236}">
                <a16:creationId xmlns:a16="http://schemas.microsoft.com/office/drawing/2014/main" id="{708E27F6-A277-4250-A247-7FD4C0D6F594}"/>
              </a:ext>
            </a:extLst>
          </p:cNvPr>
          <p:cNvSpPr>
            <a:spLocks noGrp="1"/>
          </p:cNvSpPr>
          <p:nvPr>
            <p:ph type="body" sz="quarter" idx="18"/>
          </p:nvPr>
        </p:nvSpPr>
        <p:spPr>
          <a:solidFill>
            <a:schemeClr val="tx1"/>
          </a:solidFill>
        </p:spPr>
        <p:txBody>
          <a:bodyPr/>
          <a:lstStyle/>
          <a:p>
            <a:r>
              <a:rPr lang="en-US" sz="1800" u="sng"/>
              <a:t>Equipment Variables</a:t>
            </a:r>
          </a:p>
          <a:p>
            <a:pPr marL="285750" indent="-285750">
              <a:buClr>
                <a:schemeClr val="bg1"/>
              </a:buClr>
              <a:buFont typeface="Arial" panose="020B0604020202020204" pitchFamily="34" charset="0"/>
              <a:buChar char="•"/>
            </a:pPr>
            <a:r>
              <a:rPr lang="en-US"/>
              <a:t>Assigned work systems, sensors variables, rack variables and solution variables</a:t>
            </a:r>
          </a:p>
          <a:p>
            <a:pPr marL="285750" indent="-285750">
              <a:buClr>
                <a:schemeClr val="bg1"/>
              </a:buClr>
              <a:buFont typeface="Arial" panose="020B0604020202020204" pitchFamily="34" charset="0"/>
              <a:buChar char="•"/>
            </a:pPr>
            <a:r>
              <a:rPr lang="en-US"/>
              <a:t>The titer value written to the RFID chip of a bottlecap is one example</a:t>
            </a:r>
          </a:p>
        </p:txBody>
      </p:sp>
      <p:pic>
        <p:nvPicPr>
          <p:cNvPr id="16" name="Picture 15">
            <a:extLst>
              <a:ext uri="{FF2B5EF4-FFF2-40B4-BE49-F238E27FC236}">
                <a16:creationId xmlns:a16="http://schemas.microsoft.com/office/drawing/2014/main" id="{8BB27CCE-4F83-4EF8-BC90-2E7FE6CBF995}"/>
              </a:ext>
            </a:extLst>
          </p:cNvPr>
          <p:cNvPicPr>
            <a:picLocks noChangeAspect="1"/>
          </p:cNvPicPr>
          <p:nvPr/>
        </p:nvPicPr>
        <p:blipFill>
          <a:blip r:embed="rId2"/>
          <a:stretch>
            <a:fillRect/>
          </a:stretch>
        </p:blipFill>
        <p:spPr>
          <a:xfrm>
            <a:off x="9857254" y="955244"/>
            <a:ext cx="1646715" cy="1516711"/>
          </a:xfrm>
          <a:prstGeom prst="rect">
            <a:avLst/>
          </a:prstGeom>
        </p:spPr>
      </p:pic>
      <p:pic>
        <p:nvPicPr>
          <p:cNvPr id="18" name="Picture 17">
            <a:extLst>
              <a:ext uri="{FF2B5EF4-FFF2-40B4-BE49-F238E27FC236}">
                <a16:creationId xmlns:a16="http://schemas.microsoft.com/office/drawing/2014/main" id="{E705805F-648C-4339-B1AD-89300A3DF2E4}"/>
              </a:ext>
            </a:extLst>
          </p:cNvPr>
          <p:cNvPicPr>
            <a:picLocks noChangeAspect="1"/>
          </p:cNvPicPr>
          <p:nvPr/>
        </p:nvPicPr>
        <p:blipFill>
          <a:blip r:embed="rId3"/>
          <a:stretch>
            <a:fillRect/>
          </a:stretch>
        </p:blipFill>
        <p:spPr>
          <a:xfrm>
            <a:off x="3606412" y="4427775"/>
            <a:ext cx="1933575" cy="1428750"/>
          </a:xfrm>
          <a:prstGeom prst="rect">
            <a:avLst/>
          </a:prstGeom>
        </p:spPr>
      </p:pic>
    </p:spTree>
    <p:extLst>
      <p:ext uri="{BB962C8B-B14F-4D97-AF65-F5344CB8AC3E}">
        <p14:creationId xmlns:p14="http://schemas.microsoft.com/office/powerpoint/2010/main" val="1887262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F7F1463-7F2D-4E13-85F1-401B6D957113}"/>
              </a:ext>
            </a:extLst>
          </p:cNvPr>
          <p:cNvSpPr>
            <a:spLocks noGrp="1"/>
          </p:cNvSpPr>
          <p:nvPr>
            <p:ph type="body" sz="quarter" idx="17"/>
          </p:nvPr>
        </p:nvSpPr>
        <p:spPr>
          <a:solidFill>
            <a:schemeClr val="accent1"/>
          </a:solidFill>
        </p:spPr>
        <p:txBody>
          <a:bodyPr/>
          <a:lstStyle/>
          <a:p>
            <a:r>
              <a:rPr lang="en-US"/>
              <a:t>OMNIS Software Basics</a:t>
            </a:r>
          </a:p>
        </p:txBody>
      </p:sp>
      <p:pic>
        <p:nvPicPr>
          <p:cNvPr id="7" name="Picture Placeholder 6" descr="Graphical user interface&#10;&#10;Description automatically generated">
            <a:extLst>
              <a:ext uri="{FF2B5EF4-FFF2-40B4-BE49-F238E27FC236}">
                <a16:creationId xmlns:a16="http://schemas.microsoft.com/office/drawing/2014/main" id="{D3C51F75-2E52-4935-80F6-5BAB244E994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t="2975" b="2975"/>
          <a:stretch>
            <a:fillRect/>
          </a:stretch>
        </p:blipFill>
        <p:spPr/>
      </p:pic>
      <p:sp>
        <p:nvSpPr>
          <p:cNvPr id="5" name="Slide Number Placeholder 4">
            <a:extLst>
              <a:ext uri="{FF2B5EF4-FFF2-40B4-BE49-F238E27FC236}">
                <a16:creationId xmlns:a16="http://schemas.microsoft.com/office/drawing/2014/main" id="{12C02B73-415C-446D-A3C3-4674413C376F}"/>
              </a:ext>
            </a:extLst>
          </p:cNvPr>
          <p:cNvSpPr>
            <a:spLocks noGrp="1"/>
          </p:cNvSpPr>
          <p:nvPr>
            <p:ph type="sldNum" sz="quarter" idx="12"/>
          </p:nvPr>
        </p:nvSpPr>
        <p:spPr/>
        <p:txBody>
          <a:bodyPr/>
          <a:lstStyle/>
          <a:p>
            <a:fld id="{320A449E-14DF-4794-AA41-7773F8124BD1}" type="slidenum">
              <a:rPr lang="de-DE" smtClean="0"/>
              <a:pPr/>
              <a:t>13</a:t>
            </a:fld>
            <a:endParaRPr lang="de-DE"/>
          </a:p>
        </p:txBody>
      </p:sp>
    </p:spTree>
    <p:extLst>
      <p:ext uri="{BB962C8B-B14F-4D97-AF65-F5344CB8AC3E}">
        <p14:creationId xmlns:p14="http://schemas.microsoft.com/office/powerpoint/2010/main" val="33507145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0CB5798-7976-469A-A929-28C3E3D20490}"/>
              </a:ext>
            </a:extLst>
          </p:cNvPr>
          <p:cNvSpPr>
            <a:spLocks noGrp="1"/>
          </p:cNvSpPr>
          <p:nvPr>
            <p:ph type="sldNum" sz="quarter" idx="12"/>
          </p:nvPr>
        </p:nvSpPr>
        <p:spPr/>
        <p:txBody>
          <a:bodyPr/>
          <a:lstStyle/>
          <a:p>
            <a:fld id="{320A449E-14DF-4794-AA41-7773F8124BD1}" type="slidenum">
              <a:rPr lang="de-DE" smtClean="0"/>
              <a:pPr/>
              <a:t>14</a:t>
            </a:fld>
            <a:endParaRPr lang="de-DE"/>
          </a:p>
        </p:txBody>
      </p:sp>
      <p:sp>
        <p:nvSpPr>
          <p:cNvPr id="4" name="Title 3">
            <a:extLst>
              <a:ext uri="{FF2B5EF4-FFF2-40B4-BE49-F238E27FC236}">
                <a16:creationId xmlns:a16="http://schemas.microsoft.com/office/drawing/2014/main" id="{03C80940-D5B9-4FC0-8C2F-68D127A045B4}"/>
              </a:ext>
            </a:extLst>
          </p:cNvPr>
          <p:cNvSpPr>
            <a:spLocks noGrp="1"/>
          </p:cNvSpPr>
          <p:nvPr>
            <p:ph type="title"/>
          </p:nvPr>
        </p:nvSpPr>
        <p:spPr>
          <a:solidFill>
            <a:schemeClr val="accent1"/>
          </a:solidFill>
        </p:spPr>
        <p:txBody>
          <a:bodyPr/>
          <a:lstStyle/>
          <a:p>
            <a:r>
              <a:rPr lang="en-US">
                <a:solidFill>
                  <a:schemeClr val="bg1"/>
                </a:solidFill>
              </a:rPr>
              <a:t>Reserving an Instrument</a:t>
            </a:r>
          </a:p>
        </p:txBody>
      </p:sp>
      <p:sp>
        <p:nvSpPr>
          <p:cNvPr id="11" name="TextBox 10">
            <a:extLst>
              <a:ext uri="{FF2B5EF4-FFF2-40B4-BE49-F238E27FC236}">
                <a16:creationId xmlns:a16="http://schemas.microsoft.com/office/drawing/2014/main" id="{D0D8BD9A-A077-44E3-8E18-BB8B5DDC0293}"/>
              </a:ext>
            </a:extLst>
          </p:cNvPr>
          <p:cNvSpPr txBox="1"/>
          <p:nvPr/>
        </p:nvSpPr>
        <p:spPr>
          <a:xfrm>
            <a:off x="234436" y="1897316"/>
            <a:ext cx="2732040" cy="498598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Networked instruments will be displayed in the instruments inventory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an expected instrument is not displayed, check the network priorities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Click-and-drag instruments over to reserve the instrument. The instrument and all its functional units will be displayed, and the device will be removed from the inventory of networked instruments</a:t>
            </a:r>
          </a:p>
        </p:txBody>
      </p:sp>
      <p:pic>
        <p:nvPicPr>
          <p:cNvPr id="13" name="Picture 12">
            <a:extLst>
              <a:ext uri="{FF2B5EF4-FFF2-40B4-BE49-F238E27FC236}">
                <a16:creationId xmlns:a16="http://schemas.microsoft.com/office/drawing/2014/main" id="{42F7B815-7D9E-40CF-9679-4634A25EB72C}"/>
              </a:ext>
            </a:extLst>
          </p:cNvPr>
          <p:cNvPicPr>
            <a:picLocks noChangeAspect="1"/>
          </p:cNvPicPr>
          <p:nvPr/>
        </p:nvPicPr>
        <p:blipFill>
          <a:blip r:embed="rId2"/>
          <a:stretch>
            <a:fillRect/>
          </a:stretch>
        </p:blipFill>
        <p:spPr>
          <a:xfrm>
            <a:off x="11281289" y="521493"/>
            <a:ext cx="676275" cy="676275"/>
          </a:xfrm>
          <a:prstGeom prst="rect">
            <a:avLst/>
          </a:prstGeom>
        </p:spPr>
      </p:pic>
      <p:pic>
        <p:nvPicPr>
          <p:cNvPr id="12" name="Picture 11">
            <a:extLst>
              <a:ext uri="{FF2B5EF4-FFF2-40B4-BE49-F238E27FC236}">
                <a16:creationId xmlns:a16="http://schemas.microsoft.com/office/drawing/2014/main" id="{B156C739-52D2-522B-433A-069A41293E29}"/>
              </a:ext>
            </a:extLst>
          </p:cNvPr>
          <p:cNvPicPr>
            <a:picLocks noChangeAspect="1"/>
          </p:cNvPicPr>
          <p:nvPr/>
        </p:nvPicPr>
        <p:blipFill>
          <a:blip r:embed="rId3"/>
          <a:stretch>
            <a:fillRect/>
          </a:stretch>
        </p:blipFill>
        <p:spPr>
          <a:xfrm>
            <a:off x="2985010" y="1883380"/>
            <a:ext cx="4030616" cy="4554527"/>
          </a:xfrm>
          <a:prstGeom prst="rect">
            <a:avLst/>
          </a:prstGeom>
        </p:spPr>
      </p:pic>
      <p:sp>
        <p:nvSpPr>
          <p:cNvPr id="14" name="Arrow: Right 13">
            <a:extLst>
              <a:ext uri="{FF2B5EF4-FFF2-40B4-BE49-F238E27FC236}">
                <a16:creationId xmlns:a16="http://schemas.microsoft.com/office/drawing/2014/main" id="{C1EA3FB8-6159-4114-8213-C32430CCAB3E}"/>
              </a:ext>
            </a:extLst>
          </p:cNvPr>
          <p:cNvSpPr/>
          <p:nvPr/>
        </p:nvSpPr>
        <p:spPr>
          <a:xfrm>
            <a:off x="6487853" y="4014849"/>
            <a:ext cx="546307" cy="58572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4F9FBD8-4768-B8E9-F43C-02DC64D2B434}"/>
              </a:ext>
            </a:extLst>
          </p:cNvPr>
          <p:cNvPicPr>
            <a:picLocks noChangeAspect="1"/>
          </p:cNvPicPr>
          <p:nvPr/>
        </p:nvPicPr>
        <p:blipFill>
          <a:blip r:embed="rId4"/>
          <a:stretch>
            <a:fillRect/>
          </a:stretch>
        </p:blipFill>
        <p:spPr>
          <a:xfrm>
            <a:off x="7080356" y="1897316"/>
            <a:ext cx="5011324" cy="4554527"/>
          </a:xfrm>
          <a:prstGeom prst="rect">
            <a:avLst/>
          </a:prstGeom>
        </p:spPr>
      </p:pic>
    </p:spTree>
    <p:extLst>
      <p:ext uri="{BB962C8B-B14F-4D97-AF65-F5344CB8AC3E}">
        <p14:creationId xmlns:p14="http://schemas.microsoft.com/office/powerpoint/2010/main" val="2269337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6145028-FD9C-4AE1-A3D7-56A3DB254900}"/>
              </a:ext>
            </a:extLst>
          </p:cNvPr>
          <p:cNvSpPr>
            <a:spLocks noGrp="1"/>
          </p:cNvSpPr>
          <p:nvPr>
            <p:ph type="sldNum" sz="quarter" idx="12"/>
          </p:nvPr>
        </p:nvSpPr>
        <p:spPr/>
        <p:txBody>
          <a:bodyPr/>
          <a:lstStyle/>
          <a:p>
            <a:fld id="{320A449E-14DF-4794-AA41-7773F8124BD1}" type="slidenum">
              <a:rPr lang="de-DE" smtClean="0"/>
              <a:pPr/>
              <a:t>15</a:t>
            </a:fld>
            <a:endParaRPr lang="de-DE"/>
          </a:p>
        </p:txBody>
      </p:sp>
      <p:sp>
        <p:nvSpPr>
          <p:cNvPr id="4" name="Title 3">
            <a:extLst>
              <a:ext uri="{FF2B5EF4-FFF2-40B4-BE49-F238E27FC236}">
                <a16:creationId xmlns:a16="http://schemas.microsoft.com/office/drawing/2014/main" id="{E11A35BA-05E3-4D4B-9D5B-8BEA9181E16B}"/>
              </a:ext>
            </a:extLst>
          </p:cNvPr>
          <p:cNvSpPr>
            <a:spLocks noGrp="1"/>
          </p:cNvSpPr>
          <p:nvPr>
            <p:ph type="title"/>
          </p:nvPr>
        </p:nvSpPr>
        <p:spPr>
          <a:solidFill>
            <a:schemeClr val="accent1"/>
          </a:solidFill>
        </p:spPr>
        <p:txBody>
          <a:bodyPr/>
          <a:lstStyle/>
          <a:p>
            <a:r>
              <a:rPr lang="en-US">
                <a:solidFill>
                  <a:schemeClr val="bg1"/>
                </a:solidFill>
              </a:rPr>
              <a:t>Manual Control</a:t>
            </a:r>
          </a:p>
        </p:txBody>
      </p:sp>
      <p:pic>
        <p:nvPicPr>
          <p:cNvPr id="6" name="Picture 5">
            <a:extLst>
              <a:ext uri="{FF2B5EF4-FFF2-40B4-BE49-F238E27FC236}">
                <a16:creationId xmlns:a16="http://schemas.microsoft.com/office/drawing/2014/main" id="{62348A13-6E55-493D-81E0-E4EC63DA2146}"/>
              </a:ext>
            </a:extLst>
          </p:cNvPr>
          <p:cNvPicPr>
            <a:picLocks noChangeAspect="1"/>
          </p:cNvPicPr>
          <p:nvPr/>
        </p:nvPicPr>
        <p:blipFill>
          <a:blip r:embed="rId2"/>
          <a:stretch>
            <a:fillRect/>
          </a:stretch>
        </p:blipFill>
        <p:spPr>
          <a:xfrm>
            <a:off x="5193506" y="2390176"/>
            <a:ext cx="1953089" cy="3944851"/>
          </a:xfrm>
          <a:prstGeom prst="rect">
            <a:avLst/>
          </a:prstGeom>
        </p:spPr>
      </p:pic>
      <p:pic>
        <p:nvPicPr>
          <p:cNvPr id="8" name="Picture 7">
            <a:extLst>
              <a:ext uri="{FF2B5EF4-FFF2-40B4-BE49-F238E27FC236}">
                <a16:creationId xmlns:a16="http://schemas.microsoft.com/office/drawing/2014/main" id="{F4DE7472-217A-495D-A1DF-95EA5AB57E9A}"/>
              </a:ext>
            </a:extLst>
          </p:cNvPr>
          <p:cNvPicPr>
            <a:picLocks noChangeAspect="1"/>
          </p:cNvPicPr>
          <p:nvPr/>
        </p:nvPicPr>
        <p:blipFill>
          <a:blip r:embed="rId3"/>
          <a:stretch>
            <a:fillRect/>
          </a:stretch>
        </p:blipFill>
        <p:spPr>
          <a:xfrm>
            <a:off x="11205090" y="535781"/>
            <a:ext cx="666750" cy="647700"/>
          </a:xfrm>
          <a:prstGeom prst="rect">
            <a:avLst/>
          </a:prstGeom>
        </p:spPr>
      </p:pic>
      <p:pic>
        <p:nvPicPr>
          <p:cNvPr id="10" name="Picture 9">
            <a:extLst>
              <a:ext uri="{FF2B5EF4-FFF2-40B4-BE49-F238E27FC236}">
                <a16:creationId xmlns:a16="http://schemas.microsoft.com/office/drawing/2014/main" id="{6B1F8CA9-2C26-4C73-8CA4-10F41BA10302}"/>
              </a:ext>
            </a:extLst>
          </p:cNvPr>
          <p:cNvPicPr>
            <a:picLocks noChangeAspect="1"/>
          </p:cNvPicPr>
          <p:nvPr/>
        </p:nvPicPr>
        <p:blipFill>
          <a:blip r:embed="rId4"/>
          <a:stretch>
            <a:fillRect/>
          </a:stretch>
        </p:blipFill>
        <p:spPr>
          <a:xfrm>
            <a:off x="7711744" y="1719262"/>
            <a:ext cx="4480256" cy="5138738"/>
          </a:xfrm>
          <a:prstGeom prst="rect">
            <a:avLst/>
          </a:prstGeom>
        </p:spPr>
      </p:pic>
      <p:sp>
        <p:nvSpPr>
          <p:cNvPr id="11" name="TextBox 10">
            <a:extLst>
              <a:ext uri="{FF2B5EF4-FFF2-40B4-BE49-F238E27FC236}">
                <a16:creationId xmlns:a16="http://schemas.microsoft.com/office/drawing/2014/main" id="{BD4B2746-D6D1-4891-88C1-69A711868A74}"/>
              </a:ext>
            </a:extLst>
          </p:cNvPr>
          <p:cNvSpPr txBox="1"/>
          <p:nvPr/>
        </p:nvSpPr>
        <p:spPr>
          <a:xfrm>
            <a:off x="88777" y="2146611"/>
            <a:ext cx="4864963"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Double click on a functional unit or click on a functional unit and press the manual control icon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Initialize a device if it has lost communication. An orange circle next to an instrument or functional unit will indicate lost communication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Prepare, empty or put the cylinder in the exchange position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Dose a defined volume from the dosing port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Fill or aspirate a defined volume from the filling port</a:t>
            </a:r>
          </a:p>
        </p:txBody>
      </p:sp>
    </p:spTree>
    <p:extLst>
      <p:ext uri="{BB962C8B-B14F-4D97-AF65-F5344CB8AC3E}">
        <p14:creationId xmlns:p14="http://schemas.microsoft.com/office/powerpoint/2010/main" val="25243098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8B331C-233D-4AC3-AA8F-495AAC2561F2}"/>
              </a:ext>
            </a:extLst>
          </p:cNvPr>
          <p:cNvSpPr>
            <a:spLocks noGrp="1"/>
          </p:cNvSpPr>
          <p:nvPr>
            <p:ph type="sldNum" sz="quarter" idx="12"/>
          </p:nvPr>
        </p:nvSpPr>
        <p:spPr/>
        <p:txBody>
          <a:bodyPr/>
          <a:lstStyle/>
          <a:p>
            <a:fld id="{320A449E-14DF-4794-AA41-7773F8124BD1}" type="slidenum">
              <a:rPr lang="de-DE" smtClean="0"/>
              <a:pPr/>
              <a:t>16</a:t>
            </a:fld>
            <a:endParaRPr lang="de-DE"/>
          </a:p>
        </p:txBody>
      </p:sp>
      <p:sp>
        <p:nvSpPr>
          <p:cNvPr id="4" name="Title 3">
            <a:extLst>
              <a:ext uri="{FF2B5EF4-FFF2-40B4-BE49-F238E27FC236}">
                <a16:creationId xmlns:a16="http://schemas.microsoft.com/office/drawing/2014/main" id="{A37CF421-BE41-4C29-A3E9-D67E012DF0DC}"/>
              </a:ext>
            </a:extLst>
          </p:cNvPr>
          <p:cNvSpPr>
            <a:spLocks noGrp="1"/>
          </p:cNvSpPr>
          <p:nvPr>
            <p:ph type="title"/>
          </p:nvPr>
        </p:nvSpPr>
        <p:spPr>
          <a:solidFill>
            <a:schemeClr val="accent1"/>
          </a:solidFill>
        </p:spPr>
        <p:txBody>
          <a:bodyPr/>
          <a:lstStyle/>
          <a:p>
            <a:r>
              <a:rPr lang="en-US">
                <a:solidFill>
                  <a:schemeClr val="bg1"/>
                </a:solidFill>
              </a:rPr>
              <a:t>Properties &amp; Firmware</a:t>
            </a:r>
          </a:p>
        </p:txBody>
      </p:sp>
      <p:pic>
        <p:nvPicPr>
          <p:cNvPr id="6" name="Picture 5">
            <a:extLst>
              <a:ext uri="{FF2B5EF4-FFF2-40B4-BE49-F238E27FC236}">
                <a16:creationId xmlns:a16="http://schemas.microsoft.com/office/drawing/2014/main" id="{6F9F63AF-C79D-41CA-A5A0-5C76D3B82805}"/>
              </a:ext>
            </a:extLst>
          </p:cNvPr>
          <p:cNvPicPr>
            <a:picLocks noChangeAspect="1"/>
          </p:cNvPicPr>
          <p:nvPr/>
        </p:nvPicPr>
        <p:blipFill>
          <a:blip r:embed="rId2"/>
          <a:stretch>
            <a:fillRect/>
          </a:stretch>
        </p:blipFill>
        <p:spPr>
          <a:xfrm>
            <a:off x="11205090" y="531018"/>
            <a:ext cx="666750" cy="657225"/>
          </a:xfrm>
          <a:prstGeom prst="rect">
            <a:avLst/>
          </a:prstGeom>
        </p:spPr>
      </p:pic>
      <p:pic>
        <p:nvPicPr>
          <p:cNvPr id="8" name="Picture 7">
            <a:extLst>
              <a:ext uri="{FF2B5EF4-FFF2-40B4-BE49-F238E27FC236}">
                <a16:creationId xmlns:a16="http://schemas.microsoft.com/office/drawing/2014/main" id="{2350F4C3-BF9D-4D5C-82BD-EB963EA792A6}"/>
              </a:ext>
            </a:extLst>
          </p:cNvPr>
          <p:cNvPicPr>
            <a:picLocks noChangeAspect="1"/>
          </p:cNvPicPr>
          <p:nvPr/>
        </p:nvPicPr>
        <p:blipFill>
          <a:blip r:embed="rId3"/>
          <a:stretch>
            <a:fillRect/>
          </a:stretch>
        </p:blipFill>
        <p:spPr>
          <a:xfrm>
            <a:off x="924259" y="5311495"/>
            <a:ext cx="2630227" cy="1326354"/>
          </a:xfrm>
          <a:prstGeom prst="rect">
            <a:avLst/>
          </a:prstGeom>
        </p:spPr>
      </p:pic>
      <p:pic>
        <p:nvPicPr>
          <p:cNvPr id="10" name="Picture 9">
            <a:extLst>
              <a:ext uri="{FF2B5EF4-FFF2-40B4-BE49-F238E27FC236}">
                <a16:creationId xmlns:a16="http://schemas.microsoft.com/office/drawing/2014/main" id="{7B4EA4A7-262A-40F3-8166-CC0405A291EE}"/>
              </a:ext>
            </a:extLst>
          </p:cNvPr>
          <p:cNvPicPr>
            <a:picLocks noChangeAspect="1"/>
          </p:cNvPicPr>
          <p:nvPr/>
        </p:nvPicPr>
        <p:blipFill>
          <a:blip r:embed="rId4"/>
          <a:stretch>
            <a:fillRect/>
          </a:stretch>
        </p:blipFill>
        <p:spPr>
          <a:xfrm>
            <a:off x="4532520" y="1719261"/>
            <a:ext cx="2485235" cy="5145669"/>
          </a:xfrm>
          <a:prstGeom prst="rect">
            <a:avLst/>
          </a:prstGeom>
        </p:spPr>
      </p:pic>
      <p:pic>
        <p:nvPicPr>
          <p:cNvPr id="12" name="Picture 11">
            <a:extLst>
              <a:ext uri="{FF2B5EF4-FFF2-40B4-BE49-F238E27FC236}">
                <a16:creationId xmlns:a16="http://schemas.microsoft.com/office/drawing/2014/main" id="{2FD23249-D6CF-4CE6-BEE0-3A100325AB1F}"/>
              </a:ext>
            </a:extLst>
          </p:cNvPr>
          <p:cNvPicPr>
            <a:picLocks noChangeAspect="1"/>
          </p:cNvPicPr>
          <p:nvPr/>
        </p:nvPicPr>
        <p:blipFill>
          <a:blip r:embed="rId5"/>
          <a:stretch>
            <a:fillRect/>
          </a:stretch>
        </p:blipFill>
        <p:spPr>
          <a:xfrm>
            <a:off x="7114739" y="1719261"/>
            <a:ext cx="2485234" cy="5138739"/>
          </a:xfrm>
          <a:prstGeom prst="rect">
            <a:avLst/>
          </a:prstGeom>
        </p:spPr>
      </p:pic>
      <p:pic>
        <p:nvPicPr>
          <p:cNvPr id="14" name="Picture 13">
            <a:extLst>
              <a:ext uri="{FF2B5EF4-FFF2-40B4-BE49-F238E27FC236}">
                <a16:creationId xmlns:a16="http://schemas.microsoft.com/office/drawing/2014/main" id="{93C5E64C-5D50-4BA2-93CA-01D7D8F39642}"/>
              </a:ext>
            </a:extLst>
          </p:cNvPr>
          <p:cNvPicPr>
            <a:picLocks noChangeAspect="1"/>
          </p:cNvPicPr>
          <p:nvPr/>
        </p:nvPicPr>
        <p:blipFill>
          <a:blip r:embed="rId6"/>
          <a:stretch>
            <a:fillRect/>
          </a:stretch>
        </p:blipFill>
        <p:spPr>
          <a:xfrm>
            <a:off x="9696956" y="1719261"/>
            <a:ext cx="2491707" cy="5138740"/>
          </a:xfrm>
          <a:prstGeom prst="rect">
            <a:avLst/>
          </a:prstGeom>
        </p:spPr>
      </p:pic>
      <p:sp>
        <p:nvSpPr>
          <p:cNvPr id="15" name="Arrow: Right 14">
            <a:extLst>
              <a:ext uri="{FF2B5EF4-FFF2-40B4-BE49-F238E27FC236}">
                <a16:creationId xmlns:a16="http://schemas.microsoft.com/office/drawing/2014/main" id="{51F24DA2-6D98-4ADB-BB4E-1704BCD5B60C}"/>
              </a:ext>
            </a:extLst>
          </p:cNvPr>
          <p:cNvSpPr/>
          <p:nvPr/>
        </p:nvSpPr>
        <p:spPr>
          <a:xfrm>
            <a:off x="3723538" y="5841507"/>
            <a:ext cx="639929" cy="266330"/>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F118F36-B259-4FAC-8090-A22F52936C30}"/>
              </a:ext>
            </a:extLst>
          </p:cNvPr>
          <p:cNvSpPr txBox="1"/>
          <p:nvPr/>
        </p:nvSpPr>
        <p:spPr>
          <a:xfrm>
            <a:off x="165271" y="1819437"/>
            <a:ext cx="4148204"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Click on the Properties icon and select Specific data of dosing unit to define dosing and filling ports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Specific data of the solution to name the solution, see titer data</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Licenses and firmware of the titrator to see what functions are active and to activate additional licenses</a:t>
            </a:r>
          </a:p>
        </p:txBody>
      </p:sp>
    </p:spTree>
    <p:extLst>
      <p:ext uri="{BB962C8B-B14F-4D97-AF65-F5344CB8AC3E}">
        <p14:creationId xmlns:p14="http://schemas.microsoft.com/office/powerpoint/2010/main" val="36751777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6E2161E-177F-401D-96C1-7FBD8E61F633}"/>
              </a:ext>
            </a:extLst>
          </p:cNvPr>
          <p:cNvSpPr>
            <a:spLocks noGrp="1"/>
          </p:cNvSpPr>
          <p:nvPr>
            <p:ph type="sldNum" sz="quarter" idx="12"/>
          </p:nvPr>
        </p:nvSpPr>
        <p:spPr/>
        <p:txBody>
          <a:bodyPr/>
          <a:lstStyle/>
          <a:p>
            <a:fld id="{320A449E-14DF-4794-AA41-7773F8124BD1}" type="slidenum">
              <a:rPr lang="de-DE" smtClean="0"/>
              <a:pPr/>
              <a:t>17</a:t>
            </a:fld>
            <a:endParaRPr lang="de-DE"/>
          </a:p>
        </p:txBody>
      </p:sp>
      <p:sp>
        <p:nvSpPr>
          <p:cNvPr id="4" name="Title 3">
            <a:extLst>
              <a:ext uri="{FF2B5EF4-FFF2-40B4-BE49-F238E27FC236}">
                <a16:creationId xmlns:a16="http://schemas.microsoft.com/office/drawing/2014/main" id="{D2CFFADC-D47F-4AC6-BD71-3766332B5231}"/>
              </a:ext>
            </a:extLst>
          </p:cNvPr>
          <p:cNvSpPr>
            <a:spLocks noGrp="1"/>
          </p:cNvSpPr>
          <p:nvPr>
            <p:ph type="title"/>
          </p:nvPr>
        </p:nvSpPr>
        <p:spPr>
          <a:solidFill>
            <a:schemeClr val="accent1"/>
          </a:solidFill>
        </p:spPr>
        <p:txBody>
          <a:bodyPr/>
          <a:lstStyle/>
          <a:p>
            <a:r>
              <a:rPr lang="en-US">
                <a:solidFill>
                  <a:schemeClr val="bg1"/>
                </a:solidFill>
              </a:rPr>
              <a:t>Creating Work Systems</a:t>
            </a:r>
          </a:p>
        </p:txBody>
      </p:sp>
      <p:pic>
        <p:nvPicPr>
          <p:cNvPr id="6" name="Picture 5">
            <a:extLst>
              <a:ext uri="{FF2B5EF4-FFF2-40B4-BE49-F238E27FC236}">
                <a16:creationId xmlns:a16="http://schemas.microsoft.com/office/drawing/2014/main" id="{F9E9AD23-5759-4B33-B7F2-C0BDED45B286}"/>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7C5C4352-350F-4C19-8C1D-0308182D570C}"/>
              </a:ext>
            </a:extLst>
          </p:cNvPr>
          <p:cNvPicPr>
            <a:picLocks noChangeAspect="1"/>
          </p:cNvPicPr>
          <p:nvPr/>
        </p:nvPicPr>
        <p:blipFill>
          <a:blip r:embed="rId3"/>
          <a:stretch>
            <a:fillRect/>
          </a:stretch>
        </p:blipFill>
        <p:spPr>
          <a:xfrm>
            <a:off x="4190260" y="1719263"/>
            <a:ext cx="8001740" cy="4559738"/>
          </a:xfrm>
          <a:prstGeom prst="rect">
            <a:avLst/>
          </a:prstGeom>
        </p:spPr>
      </p:pic>
      <p:sp>
        <p:nvSpPr>
          <p:cNvPr id="9" name="TextBox 8">
            <a:extLst>
              <a:ext uri="{FF2B5EF4-FFF2-40B4-BE49-F238E27FC236}">
                <a16:creationId xmlns:a16="http://schemas.microsoft.com/office/drawing/2014/main" id="{6ACAF37D-6892-4F75-9134-39394132E6D5}"/>
              </a:ext>
            </a:extLst>
          </p:cNvPr>
          <p:cNvSpPr txBox="1"/>
          <p:nvPr/>
        </p:nvSpPr>
        <p:spPr>
          <a:xfrm>
            <a:off x="133165" y="1855042"/>
            <a:ext cx="4057095" cy="3323987"/>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A work system (WS) reserves functional units that will be used while running a processes (i.e. OP)</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Drag-and-drop functional units to be used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an OP is imported in, the WS will have silhouettes of functional units. Drag-and drop over the matching functional units, but do not delete any silhouette functional units </a:t>
            </a:r>
          </a:p>
        </p:txBody>
      </p:sp>
      <p:pic>
        <p:nvPicPr>
          <p:cNvPr id="11" name="Picture 10">
            <a:extLst>
              <a:ext uri="{FF2B5EF4-FFF2-40B4-BE49-F238E27FC236}">
                <a16:creationId xmlns:a16="http://schemas.microsoft.com/office/drawing/2014/main" id="{1CFE7F17-41AC-410D-B526-6473D14F5CE0}"/>
              </a:ext>
            </a:extLst>
          </p:cNvPr>
          <p:cNvPicPr>
            <a:picLocks noChangeAspect="1"/>
          </p:cNvPicPr>
          <p:nvPr/>
        </p:nvPicPr>
        <p:blipFill>
          <a:blip r:embed="rId4"/>
          <a:stretch>
            <a:fillRect/>
          </a:stretch>
        </p:blipFill>
        <p:spPr>
          <a:xfrm>
            <a:off x="1048622" y="5248182"/>
            <a:ext cx="1819041" cy="1506781"/>
          </a:xfrm>
          <a:prstGeom prst="rect">
            <a:avLst/>
          </a:prstGeom>
        </p:spPr>
      </p:pic>
    </p:spTree>
    <p:extLst>
      <p:ext uri="{BB962C8B-B14F-4D97-AF65-F5344CB8AC3E}">
        <p14:creationId xmlns:p14="http://schemas.microsoft.com/office/powerpoint/2010/main" val="3789965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432FEE5-A3B8-64E0-7B18-F306177948EE}"/>
              </a:ext>
            </a:extLst>
          </p:cNvPr>
          <p:cNvSpPr>
            <a:spLocks noGrp="1"/>
          </p:cNvSpPr>
          <p:nvPr>
            <p:ph type="ftr" sz="quarter" idx="11"/>
          </p:nvPr>
        </p:nvSpPr>
        <p:spPr/>
        <p:txBody>
          <a:bodyPr/>
          <a:lstStyle/>
          <a:p>
            <a:r>
              <a:rPr lang="en-US"/>
              <a:t>Title of presentation</a:t>
            </a:r>
            <a:endParaRPr lang="de-DE"/>
          </a:p>
        </p:txBody>
      </p:sp>
      <p:sp>
        <p:nvSpPr>
          <p:cNvPr id="3" name="Slide Number Placeholder 2">
            <a:extLst>
              <a:ext uri="{FF2B5EF4-FFF2-40B4-BE49-F238E27FC236}">
                <a16:creationId xmlns:a16="http://schemas.microsoft.com/office/drawing/2014/main" id="{2E1CD6A6-4610-4C60-B718-72659E0E9251}"/>
              </a:ext>
            </a:extLst>
          </p:cNvPr>
          <p:cNvSpPr>
            <a:spLocks noGrp="1"/>
          </p:cNvSpPr>
          <p:nvPr>
            <p:ph type="sldNum" sz="quarter" idx="12"/>
          </p:nvPr>
        </p:nvSpPr>
        <p:spPr/>
        <p:txBody>
          <a:bodyPr/>
          <a:lstStyle/>
          <a:p>
            <a:fld id="{320A449E-14DF-4794-AA41-7773F8124BD1}" type="slidenum">
              <a:rPr lang="de-DE" smtClean="0"/>
              <a:pPr/>
              <a:t>18</a:t>
            </a:fld>
            <a:endParaRPr lang="de-DE"/>
          </a:p>
        </p:txBody>
      </p:sp>
      <p:sp>
        <p:nvSpPr>
          <p:cNvPr id="4" name="Title 3">
            <a:extLst>
              <a:ext uri="{FF2B5EF4-FFF2-40B4-BE49-F238E27FC236}">
                <a16:creationId xmlns:a16="http://schemas.microsoft.com/office/drawing/2014/main" id="{333510D5-6290-4DF6-B73B-BF5E98A0FAB4}"/>
              </a:ext>
            </a:extLst>
          </p:cNvPr>
          <p:cNvSpPr>
            <a:spLocks noGrp="1"/>
          </p:cNvSpPr>
          <p:nvPr>
            <p:ph type="title"/>
          </p:nvPr>
        </p:nvSpPr>
        <p:spPr>
          <a:xfrm>
            <a:off x="-1" y="-418642"/>
            <a:ext cx="12192001" cy="1521577"/>
          </a:xfrm>
        </p:spPr>
        <p:txBody>
          <a:bodyPr/>
          <a:lstStyle/>
          <a:p>
            <a:r>
              <a:rPr lang="en-US" dirty="0"/>
              <a:t>Creating a work system – a video guide </a:t>
            </a:r>
            <a:br>
              <a:rPr lang="en-US" dirty="0"/>
            </a:br>
            <a:r>
              <a:rPr lang="en-US" dirty="0"/>
              <a:t>(no audio)</a:t>
            </a:r>
          </a:p>
        </p:txBody>
      </p:sp>
      <p:pic>
        <p:nvPicPr>
          <p:cNvPr id="5" name="Work System video 2024-06-17_14h54_01">
            <a:hlinkClick r:id="" action="ppaction://media"/>
            <a:extLst>
              <a:ext uri="{FF2B5EF4-FFF2-40B4-BE49-F238E27FC236}">
                <a16:creationId xmlns:a16="http://schemas.microsoft.com/office/drawing/2014/main" id="{7DE93012-41F8-F651-CA6C-F5006FD1FC4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76450" y="1102936"/>
            <a:ext cx="10707095" cy="5755064"/>
          </a:xfrm>
          <a:prstGeom prst="rect">
            <a:avLst/>
          </a:prstGeom>
        </p:spPr>
      </p:pic>
    </p:spTree>
    <p:extLst>
      <p:ext uri="{BB962C8B-B14F-4D97-AF65-F5344CB8AC3E}">
        <p14:creationId xmlns:p14="http://schemas.microsoft.com/office/powerpoint/2010/main" val="2581399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37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EF79F11-4695-4B0A-BD37-C9634E776298}"/>
              </a:ext>
            </a:extLst>
          </p:cNvPr>
          <p:cNvSpPr>
            <a:spLocks noGrp="1"/>
          </p:cNvSpPr>
          <p:nvPr>
            <p:ph type="sldNum" sz="quarter" idx="12"/>
          </p:nvPr>
        </p:nvSpPr>
        <p:spPr/>
        <p:txBody>
          <a:bodyPr/>
          <a:lstStyle/>
          <a:p>
            <a:fld id="{320A449E-14DF-4794-AA41-7773F8124BD1}" type="slidenum">
              <a:rPr lang="de-DE" smtClean="0"/>
              <a:pPr/>
              <a:t>19</a:t>
            </a:fld>
            <a:endParaRPr lang="de-DE"/>
          </a:p>
        </p:txBody>
      </p:sp>
      <p:sp>
        <p:nvSpPr>
          <p:cNvPr id="4" name="Title 3">
            <a:extLst>
              <a:ext uri="{FF2B5EF4-FFF2-40B4-BE49-F238E27FC236}">
                <a16:creationId xmlns:a16="http://schemas.microsoft.com/office/drawing/2014/main" id="{26B0CED6-4BA0-44FD-89CC-28C16115AFA3}"/>
              </a:ext>
            </a:extLst>
          </p:cNvPr>
          <p:cNvSpPr>
            <a:spLocks noGrp="1"/>
          </p:cNvSpPr>
          <p:nvPr>
            <p:ph type="title"/>
          </p:nvPr>
        </p:nvSpPr>
        <p:spPr>
          <a:solidFill>
            <a:schemeClr val="accent1"/>
          </a:solidFill>
        </p:spPr>
        <p:txBody>
          <a:bodyPr/>
          <a:lstStyle/>
          <a:p>
            <a:r>
              <a:rPr lang="en-US">
                <a:solidFill>
                  <a:schemeClr val="bg1"/>
                </a:solidFill>
              </a:rPr>
              <a:t>Creating Methods</a:t>
            </a:r>
          </a:p>
        </p:txBody>
      </p:sp>
      <p:pic>
        <p:nvPicPr>
          <p:cNvPr id="6" name="Picture 5">
            <a:extLst>
              <a:ext uri="{FF2B5EF4-FFF2-40B4-BE49-F238E27FC236}">
                <a16:creationId xmlns:a16="http://schemas.microsoft.com/office/drawing/2014/main" id="{787B0ABA-59C8-48D9-901F-A47DF4A2C160}"/>
              </a:ext>
            </a:extLst>
          </p:cNvPr>
          <p:cNvPicPr>
            <a:picLocks noChangeAspect="1"/>
          </p:cNvPicPr>
          <p:nvPr/>
        </p:nvPicPr>
        <p:blipFill>
          <a:blip r:embed="rId2"/>
          <a:stretch>
            <a:fillRect/>
          </a:stretch>
        </p:blipFill>
        <p:spPr>
          <a:xfrm>
            <a:off x="11214615" y="531018"/>
            <a:ext cx="657225" cy="657225"/>
          </a:xfrm>
          <a:prstGeom prst="rect">
            <a:avLst/>
          </a:prstGeom>
        </p:spPr>
      </p:pic>
      <p:sp>
        <p:nvSpPr>
          <p:cNvPr id="11" name="TextBox 10">
            <a:extLst>
              <a:ext uri="{FF2B5EF4-FFF2-40B4-BE49-F238E27FC236}">
                <a16:creationId xmlns:a16="http://schemas.microsoft.com/office/drawing/2014/main" id="{66A42DA2-F2CB-47AD-A73A-66917B81D146}"/>
              </a:ext>
            </a:extLst>
          </p:cNvPr>
          <p:cNvSpPr txBox="1"/>
          <p:nvPr/>
        </p:nvSpPr>
        <p:spPr>
          <a:xfrm>
            <a:off x="100320" y="1832338"/>
            <a:ext cx="3326461"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Create a new method or import a method template</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Drag-and-drop commands from the library into a sequential order</a:t>
            </a:r>
          </a:p>
          <a:p>
            <a:pPr algn="l"/>
            <a:endParaRPr lang="en-US"/>
          </a:p>
          <a:p>
            <a:pPr marL="285750" indent="-285750" algn="l">
              <a:buFont typeface="Arial" panose="020B0604020202020204" pitchFamily="34" charset="0"/>
              <a:buChar char="•"/>
            </a:pPr>
            <a:r>
              <a:rPr lang="en-US"/>
              <a:t>Click on an individual command to enter parameters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Under method properties, select a WS to execute with</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Option runs can be added to the method to run in case of an error or stop</a:t>
            </a:r>
          </a:p>
        </p:txBody>
      </p:sp>
      <p:pic>
        <p:nvPicPr>
          <p:cNvPr id="15" name="Picture 14">
            <a:extLst>
              <a:ext uri="{FF2B5EF4-FFF2-40B4-BE49-F238E27FC236}">
                <a16:creationId xmlns:a16="http://schemas.microsoft.com/office/drawing/2014/main" id="{8F543983-5468-4808-A0EF-5A3E199C5FE3}"/>
              </a:ext>
            </a:extLst>
          </p:cNvPr>
          <p:cNvPicPr>
            <a:picLocks noChangeAspect="1"/>
          </p:cNvPicPr>
          <p:nvPr/>
        </p:nvPicPr>
        <p:blipFill>
          <a:blip r:embed="rId3"/>
          <a:stretch>
            <a:fillRect/>
          </a:stretch>
        </p:blipFill>
        <p:spPr>
          <a:xfrm>
            <a:off x="3408706" y="1719261"/>
            <a:ext cx="8783294" cy="4229720"/>
          </a:xfrm>
          <a:prstGeom prst="rect">
            <a:avLst/>
          </a:prstGeom>
        </p:spPr>
      </p:pic>
      <p:pic>
        <p:nvPicPr>
          <p:cNvPr id="17" name="Picture 16">
            <a:extLst>
              <a:ext uri="{FF2B5EF4-FFF2-40B4-BE49-F238E27FC236}">
                <a16:creationId xmlns:a16="http://schemas.microsoft.com/office/drawing/2014/main" id="{17ADB317-29A2-41BF-9250-C390578CE175}"/>
              </a:ext>
            </a:extLst>
          </p:cNvPr>
          <p:cNvPicPr>
            <a:picLocks noChangeAspect="1"/>
          </p:cNvPicPr>
          <p:nvPr/>
        </p:nvPicPr>
        <p:blipFill>
          <a:blip r:embed="rId4"/>
          <a:stretch>
            <a:fillRect/>
          </a:stretch>
        </p:blipFill>
        <p:spPr>
          <a:xfrm>
            <a:off x="6462620" y="5138739"/>
            <a:ext cx="3054243" cy="1594826"/>
          </a:xfrm>
          <a:prstGeom prst="rect">
            <a:avLst/>
          </a:prstGeom>
          <a:ln w="31750">
            <a:solidFill>
              <a:schemeClr val="accent1"/>
            </a:solidFill>
          </a:ln>
        </p:spPr>
      </p:pic>
    </p:spTree>
    <p:extLst>
      <p:ext uri="{BB962C8B-B14F-4D97-AF65-F5344CB8AC3E}">
        <p14:creationId xmlns:p14="http://schemas.microsoft.com/office/powerpoint/2010/main" val="1137712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5FDD48-A676-17B8-DF09-5AB3FAC579D0}"/>
              </a:ext>
            </a:extLst>
          </p:cNvPr>
          <p:cNvSpPr>
            <a:spLocks noGrp="1"/>
          </p:cNvSpPr>
          <p:nvPr>
            <p:ph type="title"/>
          </p:nvPr>
        </p:nvSpPr>
        <p:spPr/>
        <p:txBody>
          <a:bodyPr/>
          <a:lstStyle/>
          <a:p>
            <a:pPr algn="ctr"/>
            <a:r>
              <a:rPr lang="en-US" sz="6000" b="1" dirty="0"/>
              <a:t>Content</a:t>
            </a:r>
          </a:p>
        </p:txBody>
      </p:sp>
      <p:sp>
        <p:nvSpPr>
          <p:cNvPr id="2" name="Footer Placeholder 1">
            <a:extLst>
              <a:ext uri="{FF2B5EF4-FFF2-40B4-BE49-F238E27FC236}">
                <a16:creationId xmlns:a16="http://schemas.microsoft.com/office/drawing/2014/main" id="{59A71FFE-3CD5-6086-D79B-A5D77B222942}"/>
              </a:ext>
            </a:extLst>
          </p:cNvPr>
          <p:cNvSpPr>
            <a:spLocks noGrp="1"/>
          </p:cNvSpPr>
          <p:nvPr>
            <p:ph type="ftr" sz="quarter" idx="11"/>
          </p:nvPr>
        </p:nvSpPr>
        <p:spPr/>
        <p:txBody>
          <a:bodyPr/>
          <a:lstStyle/>
          <a:p>
            <a:r>
              <a:rPr lang="en-US"/>
              <a:t>Title of presentation</a:t>
            </a:r>
            <a:endParaRPr lang="de-DE"/>
          </a:p>
        </p:txBody>
      </p:sp>
      <p:sp>
        <p:nvSpPr>
          <p:cNvPr id="3" name="Slide Number Placeholder 2">
            <a:extLst>
              <a:ext uri="{FF2B5EF4-FFF2-40B4-BE49-F238E27FC236}">
                <a16:creationId xmlns:a16="http://schemas.microsoft.com/office/drawing/2014/main" id="{A7D110F6-2428-2773-E571-A1F03F8BCBFF}"/>
              </a:ext>
            </a:extLst>
          </p:cNvPr>
          <p:cNvSpPr>
            <a:spLocks noGrp="1"/>
          </p:cNvSpPr>
          <p:nvPr>
            <p:ph type="sldNum" sz="quarter" idx="12"/>
          </p:nvPr>
        </p:nvSpPr>
        <p:spPr/>
        <p:txBody>
          <a:bodyPr/>
          <a:lstStyle/>
          <a:p>
            <a:fld id="{320A449E-14DF-4794-AA41-7773F8124BD1}" type="slidenum">
              <a:rPr lang="de-DE" smtClean="0"/>
              <a:pPr/>
              <a:t>2</a:t>
            </a:fld>
            <a:endParaRPr lang="de-DE"/>
          </a:p>
        </p:txBody>
      </p:sp>
      <p:sp>
        <p:nvSpPr>
          <p:cNvPr id="8" name="TextBox 7">
            <a:extLst>
              <a:ext uri="{FF2B5EF4-FFF2-40B4-BE49-F238E27FC236}">
                <a16:creationId xmlns:a16="http://schemas.microsoft.com/office/drawing/2014/main" id="{8E874B53-11B4-2966-FA89-8F9C27E9818D}"/>
              </a:ext>
            </a:extLst>
          </p:cNvPr>
          <p:cNvSpPr txBox="1"/>
          <p:nvPr/>
        </p:nvSpPr>
        <p:spPr>
          <a:xfrm>
            <a:off x="384463" y="1713600"/>
            <a:ext cx="11980719" cy="4889512"/>
          </a:xfrm>
          <a:prstGeom prst="rect">
            <a:avLst/>
          </a:prstGeom>
          <a:noFill/>
        </p:spPr>
        <p:txBody>
          <a:bodyPr wrap="square" lIns="0" tIns="0" rIns="0" bIns="0" numCol="2" rtlCol="0">
            <a:spAutoFit/>
          </a:bodyPr>
          <a:lstStyle/>
          <a:p>
            <a:pPr marL="285750" indent="-285750" algn="just">
              <a:buFont typeface="Arial" panose="020B0604020202020204" pitchFamily="34" charset="0"/>
              <a:buChar char="•"/>
            </a:pPr>
            <a:r>
              <a:rPr lang="en-US" dirty="0">
                <a:hlinkClick r:id="rId2" action="ppaction://hlinksldjump"/>
              </a:rPr>
              <a:t>Work Areas</a:t>
            </a:r>
            <a:endParaRPr lang="en-US" dirty="0"/>
          </a:p>
          <a:p>
            <a:pPr marL="285750" indent="-285750" algn="just">
              <a:buFont typeface="Arial" panose="020B0604020202020204" pitchFamily="34" charset="0"/>
              <a:buChar char="•"/>
            </a:pPr>
            <a:r>
              <a:rPr lang="en-US" dirty="0">
                <a:hlinkClick r:id="rId3" action="ppaction://hlinksldjump"/>
              </a:rPr>
              <a:t>Samples area</a:t>
            </a:r>
            <a:endParaRPr lang="en-US" dirty="0"/>
          </a:p>
          <a:p>
            <a:pPr marL="742950" lvl="1" indent="-285750" algn="just">
              <a:buFont typeface="Arial" panose="020B0604020202020204" pitchFamily="34" charset="0"/>
              <a:buChar char="•"/>
            </a:pPr>
            <a:r>
              <a:rPr lang="en-US" dirty="0">
                <a:hlinkClick r:id="rId4" action="ppaction://hlinksldjump"/>
              </a:rPr>
              <a:t>Running an analysis (video guide)</a:t>
            </a:r>
            <a:endParaRPr lang="en-US" dirty="0"/>
          </a:p>
          <a:p>
            <a:pPr marL="285750" indent="-285750" algn="just">
              <a:buFont typeface="Arial" panose="020B0604020202020204" pitchFamily="34" charset="0"/>
              <a:buChar char="•"/>
            </a:pPr>
            <a:r>
              <a:rPr lang="en-US" dirty="0">
                <a:hlinkClick r:id="rId5" action="ppaction://hlinksldjump"/>
              </a:rPr>
              <a:t>Process area</a:t>
            </a:r>
            <a:endParaRPr lang="en-US" dirty="0"/>
          </a:p>
          <a:p>
            <a:pPr marL="285750" indent="-285750" algn="just">
              <a:buFont typeface="Arial" panose="020B0604020202020204" pitchFamily="34" charset="0"/>
              <a:buChar char="•"/>
            </a:pPr>
            <a:r>
              <a:rPr lang="en-US" dirty="0">
                <a:hlinkClick r:id="rId6" action="ppaction://hlinksldjump"/>
              </a:rPr>
              <a:t>Equipment area</a:t>
            </a:r>
            <a:endParaRPr lang="en-US" dirty="0"/>
          </a:p>
          <a:p>
            <a:pPr marL="285750" indent="-285750" algn="just">
              <a:buFont typeface="Arial" panose="020B0604020202020204" pitchFamily="34" charset="0"/>
              <a:buChar char="•"/>
            </a:pPr>
            <a:r>
              <a:rPr lang="en-US" dirty="0">
                <a:hlinkClick r:id="rId7" action="ppaction://hlinksldjump"/>
              </a:rPr>
              <a:t>Settings</a:t>
            </a:r>
            <a:endParaRPr lang="en-US" dirty="0"/>
          </a:p>
          <a:p>
            <a:pPr marL="285750" indent="-285750" algn="just">
              <a:buFont typeface="Arial" panose="020B0604020202020204" pitchFamily="34" charset="0"/>
              <a:buChar char="•"/>
            </a:pPr>
            <a:r>
              <a:rPr lang="en-US" dirty="0">
                <a:hlinkClick r:id="rId8" action="ppaction://hlinksldjump"/>
              </a:rPr>
              <a:t>OMNIS: system overview/hierarchy</a:t>
            </a:r>
            <a:endParaRPr lang="en-US" dirty="0"/>
          </a:p>
          <a:p>
            <a:pPr marL="285750" indent="-285750" algn="just">
              <a:buFont typeface="Arial" panose="020B0604020202020204" pitchFamily="34" charset="0"/>
              <a:buChar char="•"/>
            </a:pPr>
            <a:r>
              <a:rPr lang="en-US" dirty="0">
                <a:hlinkClick r:id="rId9" action="ppaction://hlinksldjump"/>
              </a:rPr>
              <a:t>OMNIS: Workflow</a:t>
            </a:r>
            <a:endParaRPr lang="en-US" dirty="0"/>
          </a:p>
          <a:p>
            <a:pPr marL="285750" indent="-285750" algn="just">
              <a:buFont typeface="Arial" panose="020B0604020202020204" pitchFamily="34" charset="0"/>
              <a:buChar char="•"/>
            </a:pPr>
            <a:r>
              <a:rPr lang="en-US" dirty="0">
                <a:hlinkClick r:id="rId10" action="ppaction://hlinksldjump"/>
              </a:rPr>
              <a:t>Variables</a:t>
            </a:r>
            <a:endParaRPr lang="en-US" dirty="0">
              <a:hlinkClick r:id="rId11" action="ppaction://hlinksldjump"/>
            </a:endParaRPr>
          </a:p>
          <a:p>
            <a:pPr marL="285750" indent="-285750" algn="just">
              <a:buFont typeface="Arial" panose="020B0604020202020204" pitchFamily="34" charset="0"/>
              <a:buChar char="•"/>
            </a:pPr>
            <a:r>
              <a:rPr lang="en-US" dirty="0">
                <a:hlinkClick r:id="rId11" action="ppaction://hlinksldjump"/>
              </a:rPr>
              <a:t>Reserving an Instrument</a:t>
            </a:r>
            <a:endParaRPr lang="en-US" dirty="0"/>
          </a:p>
          <a:p>
            <a:pPr marL="285750" indent="-285750" algn="just">
              <a:buFont typeface="Arial" panose="020B0604020202020204" pitchFamily="34" charset="0"/>
              <a:buChar char="•"/>
            </a:pPr>
            <a:r>
              <a:rPr lang="en-US" dirty="0">
                <a:hlinkClick r:id="rId12" action="ppaction://hlinksldjump"/>
              </a:rPr>
              <a:t>Manual Control</a:t>
            </a:r>
            <a:endParaRPr lang="en-US" dirty="0"/>
          </a:p>
          <a:p>
            <a:pPr marL="285750" indent="-285750" algn="just">
              <a:buFont typeface="Arial" panose="020B0604020202020204" pitchFamily="34" charset="0"/>
              <a:buChar char="•"/>
            </a:pPr>
            <a:r>
              <a:rPr lang="en-US" dirty="0">
                <a:hlinkClick r:id="rId13" action="ppaction://hlinksldjump"/>
              </a:rPr>
              <a:t>Properties and Firmware</a:t>
            </a:r>
            <a:endParaRPr lang="en-US" dirty="0"/>
          </a:p>
          <a:p>
            <a:pPr marL="285750" indent="-285750" algn="just">
              <a:buFont typeface="Arial" panose="020B0604020202020204" pitchFamily="34" charset="0"/>
              <a:buChar char="•"/>
            </a:pPr>
            <a:r>
              <a:rPr lang="en-US" dirty="0">
                <a:hlinkClick r:id="rId14" action="ppaction://hlinksldjump"/>
              </a:rPr>
              <a:t>Creating a work system</a:t>
            </a:r>
            <a:endParaRPr lang="en-US" dirty="0"/>
          </a:p>
          <a:p>
            <a:pPr marL="742950" lvl="1" indent="-285750" algn="just">
              <a:buFont typeface="Arial" panose="020B0604020202020204" pitchFamily="34" charset="0"/>
              <a:buChar char="•"/>
            </a:pPr>
            <a:r>
              <a:rPr lang="en-US" dirty="0">
                <a:hlinkClick r:id="rId15" action="ppaction://hlinksldjump"/>
              </a:rPr>
              <a:t>Creating a work system (video guide)</a:t>
            </a:r>
            <a:endParaRPr lang="en-US" dirty="0"/>
          </a:p>
          <a:p>
            <a:pPr marL="285750" indent="-285750" algn="just">
              <a:buFont typeface="Arial" panose="020B0604020202020204" pitchFamily="34" charset="0"/>
              <a:buChar char="•"/>
            </a:pPr>
            <a:r>
              <a:rPr lang="en-US" dirty="0">
                <a:hlinkClick r:id="rId16" action="ppaction://hlinksldjump"/>
              </a:rPr>
              <a:t>Creating Methods</a:t>
            </a:r>
            <a:endParaRPr lang="en-US" dirty="0"/>
          </a:p>
          <a:p>
            <a:pPr marL="285750" indent="-285750" algn="just">
              <a:buFont typeface="Arial" panose="020B0604020202020204" pitchFamily="34" charset="0"/>
              <a:buChar char="•"/>
            </a:pPr>
            <a:r>
              <a:rPr lang="en-US" dirty="0">
                <a:hlinkClick r:id="rId17" action="ppaction://hlinksldjump"/>
              </a:rPr>
              <a:t>Creating Operating Procedures (OPs)</a:t>
            </a:r>
            <a:endParaRPr lang="en-US" dirty="0"/>
          </a:p>
          <a:p>
            <a:pPr marL="285750" indent="-285750" algn="just">
              <a:buFont typeface="Arial" panose="020B0604020202020204" pitchFamily="34" charset="0"/>
              <a:buChar char="•"/>
            </a:pPr>
            <a:r>
              <a:rPr lang="en-US" dirty="0">
                <a:hlinkClick r:id="rId18" action="ppaction://hlinksldjump"/>
              </a:rPr>
              <a:t>Subsample variables in the OP</a:t>
            </a:r>
            <a:endParaRPr lang="en-US" dirty="0"/>
          </a:p>
          <a:p>
            <a:pPr marL="285750" indent="-285750" algn="just">
              <a:buFont typeface="Arial" panose="020B0604020202020204" pitchFamily="34" charset="0"/>
              <a:buChar char="•"/>
            </a:pPr>
            <a:r>
              <a:rPr lang="en-US" dirty="0">
                <a:hlinkClick r:id="rId19" action="ppaction://hlinksldjump"/>
              </a:rPr>
              <a:t>Calculations</a:t>
            </a:r>
            <a:endParaRPr lang="en-US" dirty="0"/>
          </a:p>
          <a:p>
            <a:pPr marL="285750" indent="-285750" algn="just">
              <a:buFont typeface="Arial" panose="020B0604020202020204" pitchFamily="34" charset="0"/>
              <a:buChar char="•"/>
            </a:pPr>
            <a:r>
              <a:rPr lang="en-US" dirty="0">
                <a:hlinkClick r:id="rId20" action="ppaction://hlinksldjump"/>
              </a:rPr>
              <a:t>Calculations, Formula Editor </a:t>
            </a:r>
            <a:endParaRPr lang="en-US" dirty="0"/>
          </a:p>
          <a:p>
            <a:pPr marL="285750" indent="-285750" algn="just">
              <a:buFont typeface="Arial" panose="020B0604020202020204" pitchFamily="34" charset="0"/>
              <a:buChar char="•"/>
            </a:pPr>
            <a:r>
              <a:rPr lang="en-US" dirty="0">
                <a:hlinkClick r:id="rId21" action="ppaction://hlinksldjump"/>
              </a:rPr>
              <a:t>Importing Template OPs (and methods)</a:t>
            </a:r>
            <a:endParaRPr lang="en-US" dirty="0"/>
          </a:p>
          <a:p>
            <a:pPr marL="285750" indent="-285750" algn="just">
              <a:buFont typeface="Arial" panose="020B0604020202020204" pitchFamily="34" charset="0"/>
              <a:buChar char="•"/>
            </a:pPr>
            <a:r>
              <a:rPr lang="en-US" dirty="0">
                <a:hlinkClick r:id="rId22" action="ppaction://hlinksldjump"/>
              </a:rPr>
              <a:t>Saving a titer value</a:t>
            </a:r>
            <a:endParaRPr lang="en-US" dirty="0"/>
          </a:p>
          <a:p>
            <a:pPr marL="285750" indent="-285750" algn="just">
              <a:buFont typeface="Arial" panose="020B0604020202020204" pitchFamily="34" charset="0"/>
              <a:buChar char="•"/>
            </a:pPr>
            <a:r>
              <a:rPr lang="en-US" dirty="0">
                <a:hlinkClick r:id="rId23" action="ppaction://hlinksldjump"/>
              </a:rPr>
              <a:t>Calibrating a pH electrode </a:t>
            </a:r>
            <a:endParaRPr lang="en-US" dirty="0"/>
          </a:p>
          <a:p>
            <a:pPr marL="285750" indent="-285750" algn="just">
              <a:buFont typeface="Arial" panose="020B0604020202020204" pitchFamily="34" charset="0"/>
              <a:buChar char="•"/>
            </a:pPr>
            <a:r>
              <a:rPr lang="en-US" dirty="0">
                <a:hlinkClick r:id="rId24" action="ppaction://hlinksldjump"/>
              </a:rPr>
              <a:t>Creating a sample profile </a:t>
            </a:r>
            <a:endParaRPr lang="en-US" dirty="0"/>
          </a:p>
          <a:p>
            <a:pPr marL="285750" indent="-285750" algn="just">
              <a:buFont typeface="Arial" panose="020B0604020202020204" pitchFamily="34" charset="0"/>
              <a:buChar char="•"/>
            </a:pPr>
            <a:r>
              <a:rPr lang="en-US" dirty="0">
                <a:hlinkClick r:id="rId25" action="ppaction://hlinksldjump"/>
              </a:rPr>
              <a:t>Sample lists</a:t>
            </a:r>
            <a:endParaRPr lang="en-US" dirty="0"/>
          </a:p>
          <a:p>
            <a:pPr marL="285750" indent="-285750" algn="just">
              <a:buFont typeface="Arial" panose="020B0604020202020204" pitchFamily="34" charset="0"/>
              <a:buChar char="•"/>
            </a:pPr>
            <a:r>
              <a:rPr lang="en-US" dirty="0">
                <a:hlinkClick r:id="rId26" action="ppaction://hlinksldjump"/>
              </a:rPr>
              <a:t>Sample list icons</a:t>
            </a:r>
            <a:endParaRPr lang="en-US" dirty="0"/>
          </a:p>
          <a:p>
            <a:pPr marL="285750" indent="-285750" algn="just">
              <a:buFont typeface="Arial" panose="020B0604020202020204" pitchFamily="34" charset="0"/>
              <a:buChar char="•"/>
            </a:pPr>
            <a:r>
              <a:rPr lang="en-US" dirty="0">
                <a:hlinkClick r:id="rId27" action="ppaction://hlinksldjump"/>
              </a:rPr>
              <a:t>Starting a sample list</a:t>
            </a:r>
            <a:endParaRPr lang="en-US" dirty="0"/>
          </a:p>
          <a:p>
            <a:pPr marL="285750" indent="-285750" algn="just">
              <a:buFont typeface="Arial" panose="020B0604020202020204" pitchFamily="34" charset="0"/>
              <a:buChar char="•"/>
            </a:pPr>
            <a:r>
              <a:rPr lang="en-US" dirty="0">
                <a:hlinkClick r:id="rId28" action="ppaction://hlinksldjump"/>
              </a:rPr>
              <a:t>Running a sample</a:t>
            </a:r>
            <a:endParaRPr lang="en-US" dirty="0"/>
          </a:p>
          <a:p>
            <a:pPr marL="285750" indent="-285750" algn="just">
              <a:buFont typeface="Arial" panose="020B0604020202020204" pitchFamily="34" charset="0"/>
              <a:buChar char="•"/>
            </a:pPr>
            <a:r>
              <a:rPr lang="en-US" dirty="0">
                <a:hlinkClick r:id="rId29" action="ppaction://hlinksldjump"/>
              </a:rPr>
              <a:t>Curves and data</a:t>
            </a:r>
            <a:endParaRPr lang="en-US" dirty="0"/>
          </a:p>
          <a:p>
            <a:pPr marL="285750" indent="-285750" algn="just">
              <a:buFont typeface="Arial" panose="020B0604020202020204" pitchFamily="34" charset="0"/>
              <a:buChar char="•"/>
            </a:pPr>
            <a:r>
              <a:rPr lang="en-US" dirty="0">
                <a:hlinkClick r:id="rId30" action="ppaction://hlinksldjump"/>
              </a:rPr>
              <a:t>Results</a:t>
            </a:r>
            <a:endParaRPr lang="en-US" dirty="0"/>
          </a:p>
          <a:p>
            <a:pPr marL="285750" indent="-285750" algn="just">
              <a:buFont typeface="Arial" panose="020B0604020202020204" pitchFamily="34" charset="0"/>
              <a:buChar char="•"/>
            </a:pPr>
            <a:r>
              <a:rPr lang="en-US" dirty="0">
                <a:hlinkClick r:id="rId31" action="ppaction://hlinksldjump"/>
              </a:rPr>
              <a:t>Subsample</a:t>
            </a:r>
            <a:endParaRPr lang="en-US" dirty="0"/>
          </a:p>
          <a:p>
            <a:pPr marL="285750" indent="-285750" algn="just">
              <a:buFont typeface="Arial" panose="020B0604020202020204" pitchFamily="34" charset="0"/>
              <a:buChar char="•"/>
            </a:pPr>
            <a:r>
              <a:rPr lang="en-US" dirty="0">
                <a:hlinkClick r:id="rId32" action="ppaction://hlinksldjump"/>
              </a:rPr>
              <a:t>Creating Reports</a:t>
            </a:r>
            <a:endParaRPr lang="en-US" dirty="0"/>
          </a:p>
          <a:p>
            <a:pPr marL="285750" indent="-285750" algn="just">
              <a:buFont typeface="Arial" panose="020B0604020202020204" pitchFamily="34" charset="0"/>
              <a:buChar char="•"/>
            </a:pPr>
            <a:r>
              <a:rPr lang="en-US" dirty="0">
                <a:hlinkClick r:id="rId33" action="ppaction://hlinksldjump"/>
              </a:rPr>
              <a:t>Backup Database </a:t>
            </a:r>
            <a:endParaRPr lang="en-US" dirty="0"/>
          </a:p>
          <a:p>
            <a:pPr marL="285750" indent="-285750" algn="just">
              <a:buFont typeface="Arial" panose="020B0604020202020204" pitchFamily="34" charset="0"/>
              <a:buChar char="•"/>
            </a:pPr>
            <a:r>
              <a:rPr lang="en-US" dirty="0">
                <a:hlinkClick r:id="rId34" action="ppaction://hlinksldjump"/>
              </a:rPr>
              <a:t>Database administration</a:t>
            </a:r>
            <a:endParaRPr lang="en-US" dirty="0"/>
          </a:p>
          <a:p>
            <a:pPr marL="285750" indent="-285750" algn="just">
              <a:buFont typeface="Arial" panose="020B0604020202020204" pitchFamily="34" charset="0"/>
              <a:buChar char="•"/>
            </a:pPr>
            <a:r>
              <a:rPr lang="en-US" dirty="0">
                <a:hlinkClick r:id="rId35" action="ppaction://hlinksldjump"/>
              </a:rPr>
              <a:t>OMNIS Support</a:t>
            </a:r>
            <a:endParaRPr lang="en-US" sz="1400" dirty="0"/>
          </a:p>
        </p:txBody>
      </p:sp>
    </p:spTree>
    <p:extLst>
      <p:ext uri="{BB962C8B-B14F-4D97-AF65-F5344CB8AC3E}">
        <p14:creationId xmlns:p14="http://schemas.microsoft.com/office/powerpoint/2010/main" val="220263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4279EF5-BB9A-4B42-9E9E-C0AA528F449A}"/>
              </a:ext>
            </a:extLst>
          </p:cNvPr>
          <p:cNvSpPr>
            <a:spLocks noGrp="1"/>
          </p:cNvSpPr>
          <p:nvPr>
            <p:ph type="sldNum" sz="quarter" idx="12"/>
          </p:nvPr>
        </p:nvSpPr>
        <p:spPr/>
        <p:txBody>
          <a:bodyPr/>
          <a:lstStyle/>
          <a:p>
            <a:fld id="{320A449E-14DF-4794-AA41-7773F8124BD1}" type="slidenum">
              <a:rPr lang="de-DE" smtClean="0"/>
              <a:pPr/>
              <a:t>20</a:t>
            </a:fld>
            <a:endParaRPr lang="de-DE"/>
          </a:p>
        </p:txBody>
      </p:sp>
      <p:sp>
        <p:nvSpPr>
          <p:cNvPr id="4" name="Title 3">
            <a:extLst>
              <a:ext uri="{FF2B5EF4-FFF2-40B4-BE49-F238E27FC236}">
                <a16:creationId xmlns:a16="http://schemas.microsoft.com/office/drawing/2014/main" id="{4D309D14-79D7-4C62-BFA2-6471CE2AC718}"/>
              </a:ext>
            </a:extLst>
          </p:cNvPr>
          <p:cNvSpPr>
            <a:spLocks noGrp="1"/>
          </p:cNvSpPr>
          <p:nvPr>
            <p:ph type="title"/>
          </p:nvPr>
        </p:nvSpPr>
        <p:spPr>
          <a:solidFill>
            <a:schemeClr val="accent1"/>
          </a:solidFill>
        </p:spPr>
        <p:txBody>
          <a:bodyPr/>
          <a:lstStyle/>
          <a:p>
            <a:r>
              <a:rPr lang="en-US">
                <a:solidFill>
                  <a:schemeClr val="bg1"/>
                </a:solidFill>
              </a:rPr>
              <a:t>Creating Operating Procedures (OP)</a:t>
            </a:r>
          </a:p>
        </p:txBody>
      </p:sp>
      <p:pic>
        <p:nvPicPr>
          <p:cNvPr id="6" name="Picture 5">
            <a:extLst>
              <a:ext uri="{FF2B5EF4-FFF2-40B4-BE49-F238E27FC236}">
                <a16:creationId xmlns:a16="http://schemas.microsoft.com/office/drawing/2014/main" id="{881199BC-2CB1-494E-A5B0-0334BCC4A6AF}"/>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15E282B7-124B-4837-B5A1-C75B953D7810}"/>
              </a:ext>
            </a:extLst>
          </p:cNvPr>
          <p:cNvPicPr>
            <a:picLocks noChangeAspect="1"/>
          </p:cNvPicPr>
          <p:nvPr/>
        </p:nvPicPr>
        <p:blipFill>
          <a:blip r:embed="rId3"/>
          <a:stretch>
            <a:fillRect/>
          </a:stretch>
        </p:blipFill>
        <p:spPr>
          <a:xfrm>
            <a:off x="3474975" y="1719262"/>
            <a:ext cx="8717025" cy="4244007"/>
          </a:xfrm>
          <a:prstGeom prst="rect">
            <a:avLst/>
          </a:prstGeom>
        </p:spPr>
      </p:pic>
      <p:sp>
        <p:nvSpPr>
          <p:cNvPr id="9" name="TextBox 8">
            <a:extLst>
              <a:ext uri="{FF2B5EF4-FFF2-40B4-BE49-F238E27FC236}">
                <a16:creationId xmlns:a16="http://schemas.microsoft.com/office/drawing/2014/main" id="{FC5B7334-2DF3-48DE-A652-D5B7992C7C9B}"/>
              </a:ext>
            </a:extLst>
          </p:cNvPr>
          <p:cNvSpPr txBox="1"/>
          <p:nvPr/>
        </p:nvSpPr>
        <p:spPr>
          <a:xfrm>
            <a:off x="6445680" y="6137672"/>
            <a:ext cx="2485256" cy="246221"/>
          </a:xfrm>
          <a:prstGeom prst="rect">
            <a:avLst/>
          </a:prstGeom>
          <a:noFill/>
        </p:spPr>
        <p:txBody>
          <a:bodyPr wrap="square" lIns="0" tIns="0" rIns="0" bIns="0" rtlCol="0">
            <a:spAutoFit/>
          </a:bodyPr>
          <a:lstStyle/>
          <a:p>
            <a:pPr algn="l"/>
            <a:r>
              <a:rPr lang="en-US" sz="1600" b="1">
                <a:solidFill>
                  <a:srgbClr val="D00014"/>
                </a:solidFill>
              </a:rPr>
              <a:t>Magenta</a:t>
            </a:r>
            <a:r>
              <a:rPr lang="en-US" sz="1600"/>
              <a:t> tabs are methods</a:t>
            </a:r>
          </a:p>
        </p:txBody>
      </p:sp>
      <p:sp>
        <p:nvSpPr>
          <p:cNvPr id="10" name="TextBox 9">
            <a:extLst>
              <a:ext uri="{FF2B5EF4-FFF2-40B4-BE49-F238E27FC236}">
                <a16:creationId xmlns:a16="http://schemas.microsoft.com/office/drawing/2014/main" id="{26FEDA3E-33A1-4A06-96CF-D3CF2529BDCC}"/>
              </a:ext>
            </a:extLst>
          </p:cNvPr>
          <p:cNvSpPr txBox="1"/>
          <p:nvPr/>
        </p:nvSpPr>
        <p:spPr>
          <a:xfrm>
            <a:off x="66582" y="1828800"/>
            <a:ext cx="3341810"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An OP is a collection of methods and commands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Methods can be expanded to see the sequence and parameters, but cannot be edited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Commands are limited, no hardware or titration commands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OP parameters defines subsample variables (i.e. rack position, sample </a:t>
            </a:r>
            <a:r>
              <a:rPr lang="en-US" err="1"/>
              <a:t>positon</a:t>
            </a:r>
            <a:r>
              <a:rPr lang="en-US"/>
              <a:t>, sample size, a result)</a:t>
            </a:r>
          </a:p>
        </p:txBody>
      </p:sp>
      <p:pic>
        <p:nvPicPr>
          <p:cNvPr id="12" name="Picture 11">
            <a:extLst>
              <a:ext uri="{FF2B5EF4-FFF2-40B4-BE49-F238E27FC236}">
                <a16:creationId xmlns:a16="http://schemas.microsoft.com/office/drawing/2014/main" id="{463C624B-A82C-42C5-A54B-89EAEE6CA35B}"/>
              </a:ext>
            </a:extLst>
          </p:cNvPr>
          <p:cNvPicPr>
            <a:picLocks noChangeAspect="1"/>
          </p:cNvPicPr>
          <p:nvPr/>
        </p:nvPicPr>
        <p:blipFill>
          <a:blip r:embed="rId4"/>
          <a:stretch>
            <a:fillRect/>
          </a:stretch>
        </p:blipFill>
        <p:spPr>
          <a:xfrm>
            <a:off x="6511910" y="6389869"/>
            <a:ext cx="2276984" cy="426483"/>
          </a:xfrm>
          <a:prstGeom prst="rect">
            <a:avLst/>
          </a:prstGeom>
        </p:spPr>
      </p:pic>
    </p:spTree>
    <p:extLst>
      <p:ext uri="{BB962C8B-B14F-4D97-AF65-F5344CB8AC3E}">
        <p14:creationId xmlns:p14="http://schemas.microsoft.com/office/powerpoint/2010/main" val="3396929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4617736-66AB-42CE-81A1-6C10EC5F5D37}"/>
              </a:ext>
            </a:extLst>
          </p:cNvPr>
          <p:cNvSpPr>
            <a:spLocks noGrp="1"/>
          </p:cNvSpPr>
          <p:nvPr>
            <p:ph type="sldNum" sz="quarter" idx="12"/>
          </p:nvPr>
        </p:nvSpPr>
        <p:spPr/>
        <p:txBody>
          <a:bodyPr/>
          <a:lstStyle/>
          <a:p>
            <a:fld id="{320A449E-14DF-4794-AA41-7773F8124BD1}" type="slidenum">
              <a:rPr lang="de-DE" smtClean="0"/>
              <a:pPr/>
              <a:t>21</a:t>
            </a:fld>
            <a:endParaRPr lang="de-DE"/>
          </a:p>
        </p:txBody>
      </p:sp>
      <p:sp>
        <p:nvSpPr>
          <p:cNvPr id="4" name="Title 3">
            <a:extLst>
              <a:ext uri="{FF2B5EF4-FFF2-40B4-BE49-F238E27FC236}">
                <a16:creationId xmlns:a16="http://schemas.microsoft.com/office/drawing/2014/main" id="{A35515E0-AB70-4FB1-AB3F-F8A8FCD6B8C5}"/>
              </a:ext>
            </a:extLst>
          </p:cNvPr>
          <p:cNvSpPr>
            <a:spLocks noGrp="1"/>
          </p:cNvSpPr>
          <p:nvPr>
            <p:ph type="title"/>
          </p:nvPr>
        </p:nvSpPr>
        <p:spPr>
          <a:solidFill>
            <a:schemeClr val="accent1"/>
          </a:solidFill>
        </p:spPr>
        <p:txBody>
          <a:bodyPr/>
          <a:lstStyle/>
          <a:p>
            <a:r>
              <a:rPr lang="en-US">
                <a:solidFill>
                  <a:schemeClr val="bg1"/>
                </a:solidFill>
              </a:rPr>
              <a:t>Subsample Variables in the OP</a:t>
            </a:r>
          </a:p>
        </p:txBody>
      </p:sp>
      <p:pic>
        <p:nvPicPr>
          <p:cNvPr id="5" name="Picture 4">
            <a:extLst>
              <a:ext uri="{FF2B5EF4-FFF2-40B4-BE49-F238E27FC236}">
                <a16:creationId xmlns:a16="http://schemas.microsoft.com/office/drawing/2014/main" id="{40744538-D0AE-41B2-9CCF-7AB7103C6FA3}"/>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E3AC731D-EC92-4C94-BB1B-F87C3E74D9B4}"/>
              </a:ext>
            </a:extLst>
          </p:cNvPr>
          <p:cNvPicPr>
            <a:picLocks noChangeAspect="1"/>
          </p:cNvPicPr>
          <p:nvPr/>
        </p:nvPicPr>
        <p:blipFill>
          <a:blip r:embed="rId3"/>
          <a:stretch>
            <a:fillRect/>
          </a:stretch>
        </p:blipFill>
        <p:spPr>
          <a:xfrm>
            <a:off x="3397438" y="1736110"/>
            <a:ext cx="8794562" cy="4362850"/>
          </a:xfrm>
          <a:prstGeom prst="rect">
            <a:avLst/>
          </a:prstGeom>
        </p:spPr>
      </p:pic>
      <p:sp>
        <p:nvSpPr>
          <p:cNvPr id="8" name="TextBox 7">
            <a:extLst>
              <a:ext uri="{FF2B5EF4-FFF2-40B4-BE49-F238E27FC236}">
                <a16:creationId xmlns:a16="http://schemas.microsoft.com/office/drawing/2014/main" id="{0DCC5497-88DC-4FFB-A71F-2BD5CD086EC9}"/>
              </a:ext>
            </a:extLst>
          </p:cNvPr>
          <p:cNvSpPr txBox="1"/>
          <p:nvPr/>
        </p:nvSpPr>
        <p:spPr>
          <a:xfrm>
            <a:off x="88776" y="1945768"/>
            <a:ext cx="3204839"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Subsample variables are defined in the OP and will be displayed in the sample list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on the OP heading, then properties &gt; parameters and add column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Sample size, sample position and results are input fields that use a number</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Remember to save the OP if you need to use one in a method formula</a:t>
            </a:r>
          </a:p>
        </p:txBody>
      </p:sp>
    </p:spTree>
    <p:extLst>
      <p:ext uri="{BB962C8B-B14F-4D97-AF65-F5344CB8AC3E}">
        <p14:creationId xmlns:p14="http://schemas.microsoft.com/office/powerpoint/2010/main" val="10414081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988E3CD-FA8C-47BD-95CE-BFCEF03CEC07}"/>
              </a:ext>
            </a:extLst>
          </p:cNvPr>
          <p:cNvSpPr>
            <a:spLocks noGrp="1"/>
          </p:cNvSpPr>
          <p:nvPr>
            <p:ph type="sldNum" sz="quarter" idx="12"/>
          </p:nvPr>
        </p:nvSpPr>
        <p:spPr/>
        <p:txBody>
          <a:bodyPr/>
          <a:lstStyle/>
          <a:p>
            <a:fld id="{320A449E-14DF-4794-AA41-7773F8124BD1}" type="slidenum">
              <a:rPr lang="de-DE" smtClean="0"/>
              <a:pPr/>
              <a:t>22</a:t>
            </a:fld>
            <a:endParaRPr lang="de-DE"/>
          </a:p>
        </p:txBody>
      </p:sp>
      <p:sp>
        <p:nvSpPr>
          <p:cNvPr id="4" name="Title 3">
            <a:extLst>
              <a:ext uri="{FF2B5EF4-FFF2-40B4-BE49-F238E27FC236}">
                <a16:creationId xmlns:a16="http://schemas.microsoft.com/office/drawing/2014/main" id="{6D38A451-A3E5-4055-BD7F-DE14AF472643}"/>
              </a:ext>
            </a:extLst>
          </p:cNvPr>
          <p:cNvSpPr>
            <a:spLocks noGrp="1"/>
          </p:cNvSpPr>
          <p:nvPr>
            <p:ph type="title"/>
          </p:nvPr>
        </p:nvSpPr>
        <p:spPr>
          <a:solidFill>
            <a:schemeClr val="accent1"/>
          </a:solidFill>
        </p:spPr>
        <p:txBody>
          <a:bodyPr/>
          <a:lstStyle/>
          <a:p>
            <a:r>
              <a:rPr lang="en-US">
                <a:solidFill>
                  <a:schemeClr val="bg1"/>
                </a:solidFill>
              </a:rPr>
              <a:t>Calculations</a:t>
            </a:r>
          </a:p>
        </p:txBody>
      </p:sp>
      <p:pic>
        <p:nvPicPr>
          <p:cNvPr id="5" name="Picture 4">
            <a:extLst>
              <a:ext uri="{FF2B5EF4-FFF2-40B4-BE49-F238E27FC236}">
                <a16:creationId xmlns:a16="http://schemas.microsoft.com/office/drawing/2014/main" id="{D25884FA-4B0E-4467-8296-AE77A4D95119}"/>
              </a:ext>
            </a:extLst>
          </p:cNvPr>
          <p:cNvPicPr>
            <a:picLocks noChangeAspect="1"/>
          </p:cNvPicPr>
          <p:nvPr/>
        </p:nvPicPr>
        <p:blipFill>
          <a:blip r:embed="rId2"/>
          <a:stretch>
            <a:fillRect/>
          </a:stretch>
        </p:blipFill>
        <p:spPr>
          <a:xfrm>
            <a:off x="10419088" y="531017"/>
            <a:ext cx="657225" cy="657225"/>
          </a:xfrm>
          <a:prstGeom prst="rect">
            <a:avLst/>
          </a:prstGeom>
        </p:spPr>
      </p:pic>
      <p:pic>
        <p:nvPicPr>
          <p:cNvPr id="6" name="Picture 5">
            <a:extLst>
              <a:ext uri="{FF2B5EF4-FFF2-40B4-BE49-F238E27FC236}">
                <a16:creationId xmlns:a16="http://schemas.microsoft.com/office/drawing/2014/main" id="{864109DA-C87B-4F67-A73C-E3896528E5B5}"/>
              </a:ext>
            </a:extLst>
          </p:cNvPr>
          <p:cNvPicPr>
            <a:picLocks noChangeAspect="1"/>
          </p:cNvPicPr>
          <p:nvPr/>
        </p:nvPicPr>
        <p:blipFill>
          <a:blip r:embed="rId3"/>
          <a:stretch>
            <a:fillRect/>
          </a:stretch>
        </p:blipFill>
        <p:spPr>
          <a:xfrm>
            <a:off x="11214615" y="531018"/>
            <a:ext cx="657225" cy="657225"/>
          </a:xfrm>
          <a:prstGeom prst="rect">
            <a:avLst/>
          </a:prstGeom>
        </p:spPr>
      </p:pic>
      <p:pic>
        <p:nvPicPr>
          <p:cNvPr id="10" name="Picture 9">
            <a:extLst>
              <a:ext uri="{FF2B5EF4-FFF2-40B4-BE49-F238E27FC236}">
                <a16:creationId xmlns:a16="http://schemas.microsoft.com/office/drawing/2014/main" id="{FBA1AA60-AC2D-4DE7-8827-00EA2BE1DD18}"/>
              </a:ext>
            </a:extLst>
          </p:cNvPr>
          <p:cNvPicPr>
            <a:picLocks noChangeAspect="1"/>
          </p:cNvPicPr>
          <p:nvPr/>
        </p:nvPicPr>
        <p:blipFill>
          <a:blip r:embed="rId4"/>
          <a:stretch>
            <a:fillRect/>
          </a:stretch>
        </p:blipFill>
        <p:spPr>
          <a:xfrm>
            <a:off x="4161878" y="1735861"/>
            <a:ext cx="8030122" cy="3981358"/>
          </a:xfrm>
          <a:prstGeom prst="rect">
            <a:avLst/>
          </a:prstGeom>
        </p:spPr>
      </p:pic>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46CBEA8F-5ACA-4056-B005-69CC34CD17B5}"/>
                  </a:ext>
                </a:extLst>
              </p:cNvPr>
              <p:cNvSpPr txBox="1"/>
              <p:nvPr/>
            </p:nvSpPr>
            <p:spPr>
              <a:xfrm>
                <a:off x="100320" y="1894130"/>
                <a:ext cx="3968319"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Calculations can either be inserted into an OP or method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Highlight the calculation command and click on properties &gt; parameters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on the </a:t>
                </a:r>
                <a14:m>
                  <m:oMath xmlns:m="http://schemas.openxmlformats.org/officeDocument/2006/math">
                    <m:sSub>
                      <m:sSubPr>
                        <m:ctrlPr>
                          <a:rPr lang="en-US" i="1" smtClean="0">
                            <a:latin typeface="Cambria Math" panose="02040503050406030204" pitchFamily="18" charset="0"/>
                          </a:rPr>
                        </m:ctrlPr>
                      </m:sSubPr>
                      <m:e>
                        <m:r>
                          <a:rPr lang="en-US" b="0" i="1" smtClean="0">
                            <a:latin typeface="Cambria Math" panose="02040503050406030204" pitchFamily="18" charset="0"/>
                          </a:rPr>
                          <m:t>𝑓</m:t>
                        </m:r>
                      </m:e>
                      <m:sub>
                        <m:r>
                          <a:rPr lang="en-US" b="0" i="1" smtClean="0">
                            <a:latin typeface="Cambria Math" panose="02040503050406030204" pitchFamily="18" charset="0"/>
                          </a:rPr>
                          <m:t>𝑥</m:t>
                        </m:r>
                      </m:sub>
                    </m:sSub>
                  </m:oMath>
                </a14:m>
                <a:r>
                  <a:rPr lang="en-US"/>
                  <a:t> icon to enter a calculation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 result can be saved as a variable by clicking the </a:t>
                </a:r>
                <a14:m>
                  <m:oMath xmlns:m="http://schemas.openxmlformats.org/officeDocument/2006/math">
                    <m:d>
                      <m:dPr>
                        <m:ctrlPr>
                          <a:rPr lang="en-US" b="0" i="1" smtClean="0">
                            <a:latin typeface="Cambria Math" panose="02040503050406030204" pitchFamily="18" charset="0"/>
                          </a:rPr>
                        </m:ctrlPr>
                      </m:dPr>
                      <m:e>
                        <m:r>
                          <a:rPr lang="en-US" b="0" i="1" smtClean="0">
                            <a:latin typeface="Cambria Math" panose="02040503050406030204" pitchFamily="18" charset="0"/>
                          </a:rPr>
                          <m:t>𝑥</m:t>
                        </m:r>
                      </m:e>
                    </m:d>
                  </m:oMath>
                </a14:m>
                <a:r>
                  <a:rPr lang="en-US"/>
                  <a:t> icon. Save a system variable to reuse in calculations (</a:t>
                </a:r>
                <a:r>
                  <a:rPr lang="en-US" err="1"/>
                  <a:t>ie</a:t>
                </a:r>
                <a:r>
                  <a:rPr lang="en-US"/>
                  <a:t> Blank) or save as subsample data if you have defined a result field in the OP subsample variables</a:t>
                </a:r>
              </a:p>
            </p:txBody>
          </p:sp>
        </mc:Choice>
        <mc:Fallback xmlns="">
          <p:sp>
            <p:nvSpPr>
              <p:cNvPr id="11" name="TextBox 10">
                <a:extLst>
                  <a:ext uri="{FF2B5EF4-FFF2-40B4-BE49-F238E27FC236}">
                    <a16:creationId xmlns:a16="http://schemas.microsoft.com/office/drawing/2014/main" id="{46CBEA8F-5ACA-4056-B005-69CC34CD17B5}"/>
                  </a:ext>
                </a:extLst>
              </p:cNvPr>
              <p:cNvSpPr txBox="1">
                <a:spLocks noRot="1" noChangeAspect="1" noMove="1" noResize="1" noEditPoints="1" noAdjustHandles="1" noChangeArrowheads="1" noChangeShapeType="1" noTextEdit="1"/>
              </p:cNvSpPr>
              <p:nvPr/>
            </p:nvSpPr>
            <p:spPr>
              <a:xfrm>
                <a:off x="100320" y="1894130"/>
                <a:ext cx="3968319" cy="4708981"/>
              </a:xfrm>
              <a:prstGeom prst="rect">
                <a:avLst/>
              </a:prstGeom>
              <a:blipFill>
                <a:blip r:embed="rId5"/>
                <a:stretch>
                  <a:fillRect l="-3226" t="-1684" r="-3226" b="-2202"/>
                </a:stretch>
              </a:blipFill>
            </p:spPr>
            <p:txBody>
              <a:bodyPr/>
              <a:lstStyle/>
              <a:p>
                <a:r>
                  <a:rPr lang="en-US">
                    <a:noFill/>
                  </a:rPr>
                  <a:t> </a:t>
                </a:r>
              </a:p>
            </p:txBody>
          </p:sp>
        </mc:Fallback>
      </mc:AlternateContent>
    </p:spTree>
    <p:extLst>
      <p:ext uri="{BB962C8B-B14F-4D97-AF65-F5344CB8AC3E}">
        <p14:creationId xmlns:p14="http://schemas.microsoft.com/office/powerpoint/2010/main" val="42406208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671884E-DDD9-44AB-B135-9B6E20F19BEA}"/>
              </a:ext>
            </a:extLst>
          </p:cNvPr>
          <p:cNvSpPr>
            <a:spLocks noGrp="1"/>
          </p:cNvSpPr>
          <p:nvPr>
            <p:ph type="sldNum" sz="quarter" idx="12"/>
          </p:nvPr>
        </p:nvSpPr>
        <p:spPr/>
        <p:txBody>
          <a:bodyPr/>
          <a:lstStyle/>
          <a:p>
            <a:fld id="{320A449E-14DF-4794-AA41-7773F8124BD1}" type="slidenum">
              <a:rPr lang="de-DE" smtClean="0"/>
              <a:pPr/>
              <a:t>23</a:t>
            </a:fld>
            <a:endParaRPr lang="de-DE"/>
          </a:p>
        </p:txBody>
      </p:sp>
      <p:sp>
        <p:nvSpPr>
          <p:cNvPr id="4" name="Title 3">
            <a:extLst>
              <a:ext uri="{FF2B5EF4-FFF2-40B4-BE49-F238E27FC236}">
                <a16:creationId xmlns:a16="http://schemas.microsoft.com/office/drawing/2014/main" id="{63F12008-6A4F-49FE-A14D-CBE815F86350}"/>
              </a:ext>
            </a:extLst>
          </p:cNvPr>
          <p:cNvSpPr>
            <a:spLocks noGrp="1"/>
          </p:cNvSpPr>
          <p:nvPr>
            <p:ph type="title"/>
          </p:nvPr>
        </p:nvSpPr>
        <p:spPr>
          <a:solidFill>
            <a:schemeClr val="accent1"/>
          </a:solidFill>
        </p:spPr>
        <p:txBody>
          <a:bodyPr/>
          <a:lstStyle/>
          <a:p>
            <a:r>
              <a:rPr lang="en-US">
                <a:solidFill>
                  <a:schemeClr val="bg1"/>
                </a:solidFill>
              </a:rPr>
              <a:t>Calculations: Formula Editor</a:t>
            </a:r>
          </a:p>
        </p:txBody>
      </p:sp>
      <p:pic>
        <p:nvPicPr>
          <p:cNvPr id="5" name="Picture 4">
            <a:extLst>
              <a:ext uri="{FF2B5EF4-FFF2-40B4-BE49-F238E27FC236}">
                <a16:creationId xmlns:a16="http://schemas.microsoft.com/office/drawing/2014/main" id="{3395EF5B-E2AC-487A-8676-42144CBF5B6F}"/>
              </a:ext>
            </a:extLst>
          </p:cNvPr>
          <p:cNvPicPr>
            <a:picLocks noChangeAspect="1"/>
          </p:cNvPicPr>
          <p:nvPr/>
        </p:nvPicPr>
        <p:blipFill>
          <a:blip r:embed="rId2"/>
          <a:stretch>
            <a:fillRect/>
          </a:stretch>
        </p:blipFill>
        <p:spPr>
          <a:xfrm>
            <a:off x="10419088" y="531017"/>
            <a:ext cx="657225" cy="657225"/>
          </a:xfrm>
          <a:prstGeom prst="rect">
            <a:avLst/>
          </a:prstGeom>
        </p:spPr>
      </p:pic>
      <p:pic>
        <p:nvPicPr>
          <p:cNvPr id="6" name="Picture 5">
            <a:extLst>
              <a:ext uri="{FF2B5EF4-FFF2-40B4-BE49-F238E27FC236}">
                <a16:creationId xmlns:a16="http://schemas.microsoft.com/office/drawing/2014/main" id="{4B2B4295-5356-461C-88CE-5C30C517AE48}"/>
              </a:ext>
            </a:extLst>
          </p:cNvPr>
          <p:cNvPicPr>
            <a:picLocks noChangeAspect="1"/>
          </p:cNvPicPr>
          <p:nvPr/>
        </p:nvPicPr>
        <p:blipFill>
          <a:blip r:embed="rId3"/>
          <a:stretch>
            <a:fillRect/>
          </a:stretch>
        </p:blipFill>
        <p:spPr>
          <a:xfrm>
            <a:off x="11214615" y="531018"/>
            <a:ext cx="657225" cy="657225"/>
          </a:xfrm>
          <a:prstGeom prst="rect">
            <a:avLst/>
          </a:prstGeom>
        </p:spPr>
      </p:pic>
      <p:pic>
        <p:nvPicPr>
          <p:cNvPr id="8" name="Picture 7">
            <a:extLst>
              <a:ext uri="{FF2B5EF4-FFF2-40B4-BE49-F238E27FC236}">
                <a16:creationId xmlns:a16="http://schemas.microsoft.com/office/drawing/2014/main" id="{6E1FDA34-9F8A-4E23-80C7-A1EB3CF58882}"/>
              </a:ext>
            </a:extLst>
          </p:cNvPr>
          <p:cNvPicPr>
            <a:picLocks noChangeAspect="1"/>
          </p:cNvPicPr>
          <p:nvPr/>
        </p:nvPicPr>
        <p:blipFill>
          <a:blip r:embed="rId4"/>
          <a:stretch>
            <a:fillRect/>
          </a:stretch>
        </p:blipFill>
        <p:spPr>
          <a:xfrm>
            <a:off x="6243831" y="1831140"/>
            <a:ext cx="5847849" cy="4020080"/>
          </a:xfrm>
          <a:prstGeom prst="rect">
            <a:avLst/>
          </a:prstGeom>
        </p:spPr>
      </p:pic>
      <p:sp>
        <p:nvSpPr>
          <p:cNvPr id="9" name="TextBox 8">
            <a:extLst>
              <a:ext uri="{FF2B5EF4-FFF2-40B4-BE49-F238E27FC236}">
                <a16:creationId xmlns:a16="http://schemas.microsoft.com/office/drawing/2014/main" id="{D7A81923-5ADE-4223-AAA1-65E4372AE619}"/>
              </a:ext>
            </a:extLst>
          </p:cNvPr>
          <p:cNvSpPr txBox="1"/>
          <p:nvPr/>
        </p:nvSpPr>
        <p:spPr>
          <a:xfrm>
            <a:off x="100320" y="1973235"/>
            <a:ext cx="5288426" cy="4154984"/>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formula editor is used to enter calculations for results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sample size can be found in the subsample data (choose correct subcategory)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endpoint (EP) is part of the titration command, so it can be found as a command variable. Therefore, to find the EP, the calculation needs to be in the method, not the OP</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To use the titer value on the bottle cap RFID tag, it can be found as an equipment variable since the solution is listed in the equipment. </a:t>
            </a:r>
            <a:r>
              <a:rPr lang="en-US" err="1"/>
              <a:t>Subcatagory</a:t>
            </a:r>
            <a:r>
              <a:rPr lang="en-US"/>
              <a:t> will be of the current work system</a:t>
            </a:r>
          </a:p>
        </p:txBody>
      </p:sp>
    </p:spTree>
    <p:extLst>
      <p:ext uri="{BB962C8B-B14F-4D97-AF65-F5344CB8AC3E}">
        <p14:creationId xmlns:p14="http://schemas.microsoft.com/office/powerpoint/2010/main" val="42198130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8276651-52BF-4DF3-8401-A66AAFD408AC}"/>
              </a:ext>
            </a:extLst>
          </p:cNvPr>
          <p:cNvSpPr>
            <a:spLocks noGrp="1"/>
          </p:cNvSpPr>
          <p:nvPr>
            <p:ph type="sldNum" sz="quarter" idx="12"/>
          </p:nvPr>
        </p:nvSpPr>
        <p:spPr/>
        <p:txBody>
          <a:bodyPr/>
          <a:lstStyle/>
          <a:p>
            <a:fld id="{320A449E-14DF-4794-AA41-7773F8124BD1}" type="slidenum">
              <a:rPr lang="de-DE" smtClean="0"/>
              <a:pPr/>
              <a:t>24</a:t>
            </a:fld>
            <a:endParaRPr lang="de-DE"/>
          </a:p>
        </p:txBody>
      </p:sp>
      <p:sp>
        <p:nvSpPr>
          <p:cNvPr id="4" name="Title 3">
            <a:extLst>
              <a:ext uri="{FF2B5EF4-FFF2-40B4-BE49-F238E27FC236}">
                <a16:creationId xmlns:a16="http://schemas.microsoft.com/office/drawing/2014/main" id="{BC45B3BD-A53D-4400-A6E8-88A2B8720D12}"/>
              </a:ext>
            </a:extLst>
          </p:cNvPr>
          <p:cNvSpPr>
            <a:spLocks noGrp="1"/>
          </p:cNvSpPr>
          <p:nvPr>
            <p:ph type="title"/>
          </p:nvPr>
        </p:nvSpPr>
        <p:spPr>
          <a:solidFill>
            <a:schemeClr val="accent1"/>
          </a:solidFill>
        </p:spPr>
        <p:txBody>
          <a:bodyPr/>
          <a:lstStyle/>
          <a:p>
            <a:r>
              <a:rPr lang="en-US">
                <a:solidFill>
                  <a:schemeClr val="bg1"/>
                </a:solidFill>
              </a:rPr>
              <a:t>Importing Template Operating Procedures</a:t>
            </a:r>
          </a:p>
        </p:txBody>
      </p:sp>
      <p:pic>
        <p:nvPicPr>
          <p:cNvPr id="6" name="Picture 5">
            <a:extLst>
              <a:ext uri="{FF2B5EF4-FFF2-40B4-BE49-F238E27FC236}">
                <a16:creationId xmlns:a16="http://schemas.microsoft.com/office/drawing/2014/main" id="{27E91E54-68B5-4BA6-87B2-2DDC9713743B}"/>
              </a:ext>
            </a:extLst>
          </p:cNvPr>
          <p:cNvPicPr>
            <a:picLocks noChangeAspect="1"/>
          </p:cNvPicPr>
          <p:nvPr/>
        </p:nvPicPr>
        <p:blipFill>
          <a:blip r:embed="rId2"/>
          <a:stretch>
            <a:fillRect/>
          </a:stretch>
        </p:blipFill>
        <p:spPr>
          <a:xfrm>
            <a:off x="5486400" y="1812397"/>
            <a:ext cx="6705600" cy="3460364"/>
          </a:xfrm>
          <a:prstGeom prst="rect">
            <a:avLst/>
          </a:prstGeom>
        </p:spPr>
      </p:pic>
      <p:sp>
        <p:nvSpPr>
          <p:cNvPr id="7" name="TextBox 6">
            <a:extLst>
              <a:ext uri="{FF2B5EF4-FFF2-40B4-BE49-F238E27FC236}">
                <a16:creationId xmlns:a16="http://schemas.microsoft.com/office/drawing/2014/main" id="{70750346-4BFB-4E41-8507-BA60F1AFA6AF}"/>
              </a:ext>
            </a:extLst>
          </p:cNvPr>
          <p:cNvSpPr txBox="1"/>
          <p:nvPr/>
        </p:nvSpPr>
        <p:spPr>
          <a:xfrm>
            <a:off x="372863" y="1880585"/>
            <a:ext cx="4518734"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Template OPs/methods can be downloaded from the Metrohm Knowledge Base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Gives OP files (.</a:t>
            </a:r>
            <a:r>
              <a:rPr lang="en-US" dirty="0" err="1"/>
              <a:t>opro</a:t>
            </a:r>
            <a:r>
              <a:rPr lang="en-US" dirty="0"/>
              <a:t>) for stand-alone and automation systems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u="sng" dirty="0"/>
              <a:t>REMEMBER</a:t>
            </a:r>
            <a:r>
              <a:rPr lang="en-US" dirty="0"/>
              <a:t> - titer determination for Europeans is a factor and that in the USA a titer is the titrant concentration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Basic edits of templates is still required to be able to use them</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Import .</a:t>
            </a:r>
            <a:r>
              <a:rPr lang="en-US" dirty="0" err="1"/>
              <a:t>opro</a:t>
            </a:r>
            <a:r>
              <a:rPr lang="en-US" dirty="0"/>
              <a:t> in the operating procedure processes             (unzip folder first!)</a:t>
            </a:r>
          </a:p>
        </p:txBody>
      </p:sp>
      <p:pic>
        <p:nvPicPr>
          <p:cNvPr id="9" name="Picture 8">
            <a:extLst>
              <a:ext uri="{FF2B5EF4-FFF2-40B4-BE49-F238E27FC236}">
                <a16:creationId xmlns:a16="http://schemas.microsoft.com/office/drawing/2014/main" id="{79BACE15-D3FD-48C4-884B-6602646E59C7}"/>
              </a:ext>
            </a:extLst>
          </p:cNvPr>
          <p:cNvPicPr>
            <a:picLocks noChangeAspect="1"/>
          </p:cNvPicPr>
          <p:nvPr/>
        </p:nvPicPr>
        <p:blipFill>
          <a:blip r:embed="rId3"/>
          <a:stretch>
            <a:fillRect/>
          </a:stretch>
        </p:blipFill>
        <p:spPr>
          <a:xfrm>
            <a:off x="5486400" y="5365896"/>
            <a:ext cx="2252601" cy="1415203"/>
          </a:xfrm>
          <a:prstGeom prst="rect">
            <a:avLst/>
          </a:prstGeom>
          <a:ln w="25400">
            <a:solidFill>
              <a:schemeClr val="accent1"/>
            </a:solidFill>
          </a:ln>
        </p:spPr>
      </p:pic>
      <p:pic>
        <p:nvPicPr>
          <p:cNvPr id="11" name="Picture 10">
            <a:extLst>
              <a:ext uri="{FF2B5EF4-FFF2-40B4-BE49-F238E27FC236}">
                <a16:creationId xmlns:a16="http://schemas.microsoft.com/office/drawing/2014/main" id="{806F64CD-4219-4A1F-BEAE-73FA0D7BD632}"/>
              </a:ext>
            </a:extLst>
          </p:cNvPr>
          <p:cNvPicPr>
            <a:picLocks noChangeAspect="1"/>
          </p:cNvPicPr>
          <p:nvPr/>
        </p:nvPicPr>
        <p:blipFill>
          <a:blip r:embed="rId4"/>
          <a:stretch>
            <a:fillRect/>
          </a:stretch>
        </p:blipFill>
        <p:spPr>
          <a:xfrm>
            <a:off x="1834117" y="6042492"/>
            <a:ext cx="409575" cy="371475"/>
          </a:xfrm>
          <a:prstGeom prst="rect">
            <a:avLst/>
          </a:prstGeom>
        </p:spPr>
      </p:pic>
      <p:pic>
        <p:nvPicPr>
          <p:cNvPr id="12" name="Picture 11">
            <a:extLst>
              <a:ext uri="{FF2B5EF4-FFF2-40B4-BE49-F238E27FC236}">
                <a16:creationId xmlns:a16="http://schemas.microsoft.com/office/drawing/2014/main" id="{EB5D3DD3-0672-48AE-8832-62F1C939EE46}"/>
              </a:ext>
            </a:extLst>
          </p:cNvPr>
          <p:cNvPicPr>
            <a:picLocks noChangeAspect="1"/>
          </p:cNvPicPr>
          <p:nvPr/>
        </p:nvPicPr>
        <p:blipFill>
          <a:blip r:embed="rId5"/>
          <a:stretch>
            <a:fillRect/>
          </a:stretch>
        </p:blipFill>
        <p:spPr>
          <a:xfrm>
            <a:off x="11214615" y="531018"/>
            <a:ext cx="657225" cy="657225"/>
          </a:xfrm>
          <a:prstGeom prst="rect">
            <a:avLst/>
          </a:prstGeom>
        </p:spPr>
      </p:pic>
    </p:spTree>
    <p:extLst>
      <p:ext uri="{BB962C8B-B14F-4D97-AF65-F5344CB8AC3E}">
        <p14:creationId xmlns:p14="http://schemas.microsoft.com/office/powerpoint/2010/main" val="8279315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D3C9778-7D39-48AC-BAA2-425CC4383498}"/>
              </a:ext>
            </a:extLst>
          </p:cNvPr>
          <p:cNvSpPr>
            <a:spLocks noGrp="1"/>
          </p:cNvSpPr>
          <p:nvPr>
            <p:ph type="sldNum" sz="quarter" idx="12"/>
          </p:nvPr>
        </p:nvSpPr>
        <p:spPr/>
        <p:txBody>
          <a:bodyPr/>
          <a:lstStyle/>
          <a:p>
            <a:fld id="{320A449E-14DF-4794-AA41-7773F8124BD1}" type="slidenum">
              <a:rPr lang="de-DE" smtClean="0"/>
              <a:pPr/>
              <a:t>25</a:t>
            </a:fld>
            <a:endParaRPr lang="de-DE"/>
          </a:p>
        </p:txBody>
      </p:sp>
      <p:sp>
        <p:nvSpPr>
          <p:cNvPr id="4" name="Title 3">
            <a:extLst>
              <a:ext uri="{FF2B5EF4-FFF2-40B4-BE49-F238E27FC236}">
                <a16:creationId xmlns:a16="http://schemas.microsoft.com/office/drawing/2014/main" id="{8765DF86-08D5-4B1F-A49D-58B8518340EA}"/>
              </a:ext>
            </a:extLst>
          </p:cNvPr>
          <p:cNvSpPr>
            <a:spLocks noGrp="1"/>
          </p:cNvSpPr>
          <p:nvPr>
            <p:ph type="title"/>
          </p:nvPr>
        </p:nvSpPr>
        <p:spPr>
          <a:solidFill>
            <a:schemeClr val="accent1"/>
          </a:solidFill>
        </p:spPr>
        <p:txBody>
          <a:bodyPr/>
          <a:lstStyle/>
          <a:p>
            <a:r>
              <a:rPr lang="en-US">
                <a:solidFill>
                  <a:schemeClr val="bg1"/>
                </a:solidFill>
              </a:rPr>
              <a:t>Saving a Titer Value</a:t>
            </a:r>
          </a:p>
        </p:txBody>
      </p:sp>
      <p:pic>
        <p:nvPicPr>
          <p:cNvPr id="5" name="Picture 4">
            <a:extLst>
              <a:ext uri="{FF2B5EF4-FFF2-40B4-BE49-F238E27FC236}">
                <a16:creationId xmlns:a16="http://schemas.microsoft.com/office/drawing/2014/main" id="{27F71CA9-242C-4856-A6E3-F26E19430E9E}"/>
              </a:ext>
            </a:extLst>
          </p:cNvPr>
          <p:cNvPicPr>
            <a:picLocks noChangeAspect="1"/>
          </p:cNvPicPr>
          <p:nvPr/>
        </p:nvPicPr>
        <p:blipFill>
          <a:blip r:embed="rId2"/>
          <a:stretch>
            <a:fillRect/>
          </a:stretch>
        </p:blipFill>
        <p:spPr>
          <a:xfrm>
            <a:off x="11214615" y="531018"/>
            <a:ext cx="657225" cy="657225"/>
          </a:xfrm>
          <a:prstGeom prst="rect">
            <a:avLst/>
          </a:prstGeom>
        </p:spPr>
      </p:pic>
      <p:pic>
        <p:nvPicPr>
          <p:cNvPr id="7" name="Picture 6">
            <a:extLst>
              <a:ext uri="{FF2B5EF4-FFF2-40B4-BE49-F238E27FC236}">
                <a16:creationId xmlns:a16="http://schemas.microsoft.com/office/drawing/2014/main" id="{970D7CD0-97F9-4B4B-A3CF-6411D564896D}"/>
              </a:ext>
            </a:extLst>
          </p:cNvPr>
          <p:cNvPicPr>
            <a:picLocks noChangeAspect="1"/>
          </p:cNvPicPr>
          <p:nvPr/>
        </p:nvPicPr>
        <p:blipFill>
          <a:blip r:embed="rId3"/>
          <a:stretch>
            <a:fillRect/>
          </a:stretch>
        </p:blipFill>
        <p:spPr>
          <a:xfrm>
            <a:off x="3737499" y="1768963"/>
            <a:ext cx="8454501" cy="4180018"/>
          </a:xfrm>
          <a:prstGeom prst="rect">
            <a:avLst/>
          </a:prstGeom>
        </p:spPr>
      </p:pic>
      <p:sp>
        <p:nvSpPr>
          <p:cNvPr id="8" name="TextBox 7">
            <a:extLst>
              <a:ext uri="{FF2B5EF4-FFF2-40B4-BE49-F238E27FC236}">
                <a16:creationId xmlns:a16="http://schemas.microsoft.com/office/drawing/2014/main" id="{1FB4580D-890F-41C4-B1A0-0A22BA234AF0}"/>
              </a:ext>
            </a:extLst>
          </p:cNvPr>
          <p:cNvSpPr txBox="1"/>
          <p:nvPr/>
        </p:nvSpPr>
        <p:spPr>
          <a:xfrm>
            <a:off x="100320" y="1894130"/>
            <a:ext cx="3551068"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To save a titer result to the solution, create a method that has a titration command, followed by a calculation command, followed by a titer write command. </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This command option is not available in the OP command list</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To take the average titer, check the box for calculate statistics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 the titer write command, define the titration command and the calculation command</a:t>
            </a:r>
          </a:p>
        </p:txBody>
      </p:sp>
    </p:spTree>
    <p:extLst>
      <p:ext uri="{BB962C8B-B14F-4D97-AF65-F5344CB8AC3E}">
        <p14:creationId xmlns:p14="http://schemas.microsoft.com/office/powerpoint/2010/main" val="281239763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11B0FBE-0A73-4503-BFF9-0ED772633496}"/>
              </a:ext>
            </a:extLst>
          </p:cNvPr>
          <p:cNvSpPr>
            <a:spLocks noGrp="1"/>
          </p:cNvSpPr>
          <p:nvPr>
            <p:ph type="sldNum" sz="quarter" idx="12"/>
          </p:nvPr>
        </p:nvSpPr>
        <p:spPr/>
        <p:txBody>
          <a:bodyPr/>
          <a:lstStyle/>
          <a:p>
            <a:fld id="{320A449E-14DF-4794-AA41-7773F8124BD1}" type="slidenum">
              <a:rPr lang="de-DE" smtClean="0"/>
              <a:pPr/>
              <a:t>26</a:t>
            </a:fld>
            <a:endParaRPr lang="de-DE"/>
          </a:p>
        </p:txBody>
      </p:sp>
      <p:sp>
        <p:nvSpPr>
          <p:cNvPr id="4" name="Title 3">
            <a:extLst>
              <a:ext uri="{FF2B5EF4-FFF2-40B4-BE49-F238E27FC236}">
                <a16:creationId xmlns:a16="http://schemas.microsoft.com/office/drawing/2014/main" id="{F72E34FF-40FC-484A-BD58-31684A537EF4}"/>
              </a:ext>
            </a:extLst>
          </p:cNvPr>
          <p:cNvSpPr>
            <a:spLocks noGrp="1"/>
          </p:cNvSpPr>
          <p:nvPr>
            <p:ph type="title"/>
          </p:nvPr>
        </p:nvSpPr>
        <p:spPr>
          <a:solidFill>
            <a:schemeClr val="accent1"/>
          </a:solidFill>
        </p:spPr>
        <p:txBody>
          <a:bodyPr/>
          <a:lstStyle/>
          <a:p>
            <a:r>
              <a:rPr lang="en-US">
                <a:solidFill>
                  <a:schemeClr val="bg1"/>
                </a:solidFill>
              </a:rPr>
              <a:t>pH Electrode – Calibration </a:t>
            </a:r>
          </a:p>
        </p:txBody>
      </p:sp>
      <p:pic>
        <p:nvPicPr>
          <p:cNvPr id="5" name="Picture 4">
            <a:extLst>
              <a:ext uri="{FF2B5EF4-FFF2-40B4-BE49-F238E27FC236}">
                <a16:creationId xmlns:a16="http://schemas.microsoft.com/office/drawing/2014/main" id="{C5497D7A-52A5-4219-A445-F33CE1630A27}"/>
              </a:ext>
            </a:extLst>
          </p:cNvPr>
          <p:cNvPicPr>
            <a:picLocks noChangeAspect="1"/>
          </p:cNvPicPr>
          <p:nvPr/>
        </p:nvPicPr>
        <p:blipFill>
          <a:blip r:embed="rId2"/>
          <a:stretch>
            <a:fillRect/>
          </a:stretch>
        </p:blipFill>
        <p:spPr>
          <a:xfrm>
            <a:off x="11214615" y="531018"/>
            <a:ext cx="657225" cy="657225"/>
          </a:xfrm>
          <a:prstGeom prst="rect">
            <a:avLst/>
          </a:prstGeom>
        </p:spPr>
      </p:pic>
      <p:pic>
        <p:nvPicPr>
          <p:cNvPr id="7" name="Picture 6">
            <a:extLst>
              <a:ext uri="{FF2B5EF4-FFF2-40B4-BE49-F238E27FC236}">
                <a16:creationId xmlns:a16="http://schemas.microsoft.com/office/drawing/2014/main" id="{B576C568-CF5E-49F4-A813-D43C578CED6B}"/>
              </a:ext>
            </a:extLst>
          </p:cNvPr>
          <p:cNvPicPr>
            <a:picLocks noChangeAspect="1"/>
          </p:cNvPicPr>
          <p:nvPr/>
        </p:nvPicPr>
        <p:blipFill>
          <a:blip r:embed="rId3"/>
          <a:stretch>
            <a:fillRect/>
          </a:stretch>
        </p:blipFill>
        <p:spPr>
          <a:xfrm>
            <a:off x="5487550" y="1719261"/>
            <a:ext cx="6704450" cy="4695230"/>
          </a:xfrm>
          <a:prstGeom prst="rect">
            <a:avLst/>
          </a:prstGeom>
        </p:spPr>
      </p:pic>
      <p:sp>
        <p:nvSpPr>
          <p:cNvPr id="8" name="TextBox 7">
            <a:extLst>
              <a:ext uri="{FF2B5EF4-FFF2-40B4-BE49-F238E27FC236}">
                <a16:creationId xmlns:a16="http://schemas.microsoft.com/office/drawing/2014/main" id="{53A88F9C-E3AE-4A70-B4F9-D4374DA1831E}"/>
              </a:ext>
            </a:extLst>
          </p:cNvPr>
          <p:cNvSpPr txBox="1"/>
          <p:nvPr/>
        </p:nvSpPr>
        <p:spPr>
          <a:xfrm>
            <a:off x="79899" y="1793289"/>
            <a:ext cx="5246703"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pH calibration method/OP runs a loop sequenced based on how many pH buffers to be used. The number of loop cycles equals the number of buffers to be used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In the command CAL pH parameters, define what type of buffers to be used and the number of buffers. </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calibration data can be written to the electrode using the CAL WRITE command if the measuring module that the electrode is connected to is defined in the execute with of the CAL pH command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Automatic recognition of pH calibration buffers based on their potential</a:t>
            </a:r>
          </a:p>
        </p:txBody>
      </p:sp>
    </p:spTree>
    <p:extLst>
      <p:ext uri="{BB962C8B-B14F-4D97-AF65-F5344CB8AC3E}">
        <p14:creationId xmlns:p14="http://schemas.microsoft.com/office/powerpoint/2010/main" val="6232283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2E5A36-1B6B-40C4-8581-8EF224FB9F0C}"/>
              </a:ext>
            </a:extLst>
          </p:cNvPr>
          <p:cNvSpPr>
            <a:spLocks noGrp="1"/>
          </p:cNvSpPr>
          <p:nvPr>
            <p:ph type="sldNum" sz="quarter" idx="12"/>
          </p:nvPr>
        </p:nvSpPr>
        <p:spPr/>
        <p:txBody>
          <a:bodyPr/>
          <a:lstStyle/>
          <a:p>
            <a:fld id="{320A449E-14DF-4794-AA41-7773F8124BD1}" type="slidenum">
              <a:rPr lang="de-DE" smtClean="0"/>
              <a:pPr/>
              <a:t>27</a:t>
            </a:fld>
            <a:endParaRPr lang="de-DE"/>
          </a:p>
        </p:txBody>
      </p:sp>
      <p:sp>
        <p:nvSpPr>
          <p:cNvPr id="4" name="Title 3">
            <a:extLst>
              <a:ext uri="{FF2B5EF4-FFF2-40B4-BE49-F238E27FC236}">
                <a16:creationId xmlns:a16="http://schemas.microsoft.com/office/drawing/2014/main" id="{FB000563-A917-4E03-86EF-2DE41CE8CED8}"/>
              </a:ext>
            </a:extLst>
          </p:cNvPr>
          <p:cNvSpPr>
            <a:spLocks noGrp="1"/>
          </p:cNvSpPr>
          <p:nvPr>
            <p:ph type="title"/>
          </p:nvPr>
        </p:nvSpPr>
        <p:spPr>
          <a:solidFill>
            <a:schemeClr val="accent1"/>
          </a:solidFill>
        </p:spPr>
        <p:txBody>
          <a:bodyPr/>
          <a:lstStyle/>
          <a:p>
            <a:r>
              <a:rPr lang="en-US">
                <a:solidFill>
                  <a:schemeClr val="bg1"/>
                </a:solidFill>
              </a:rPr>
              <a:t>Creating Sample Profiles</a:t>
            </a:r>
          </a:p>
        </p:txBody>
      </p:sp>
      <p:pic>
        <p:nvPicPr>
          <p:cNvPr id="6" name="Picture 5">
            <a:extLst>
              <a:ext uri="{FF2B5EF4-FFF2-40B4-BE49-F238E27FC236}">
                <a16:creationId xmlns:a16="http://schemas.microsoft.com/office/drawing/2014/main" id="{91B5A926-A97E-492C-8BB6-4B5F3673F6AF}"/>
              </a:ext>
            </a:extLst>
          </p:cNvPr>
          <p:cNvPicPr>
            <a:picLocks noChangeAspect="1"/>
          </p:cNvPicPr>
          <p:nvPr/>
        </p:nvPicPr>
        <p:blipFill>
          <a:blip r:embed="rId2"/>
          <a:stretch>
            <a:fillRect/>
          </a:stretch>
        </p:blipFill>
        <p:spPr>
          <a:xfrm>
            <a:off x="11186040" y="516731"/>
            <a:ext cx="685800" cy="685800"/>
          </a:xfrm>
          <a:prstGeom prst="rect">
            <a:avLst/>
          </a:prstGeom>
        </p:spPr>
      </p:pic>
      <p:sp>
        <p:nvSpPr>
          <p:cNvPr id="9" name="TextBox 8">
            <a:extLst>
              <a:ext uri="{FF2B5EF4-FFF2-40B4-BE49-F238E27FC236}">
                <a16:creationId xmlns:a16="http://schemas.microsoft.com/office/drawing/2014/main" id="{5A5F12B8-F247-44FD-9B45-9A16780F1553}"/>
              </a:ext>
            </a:extLst>
          </p:cNvPr>
          <p:cNvSpPr txBox="1"/>
          <p:nvPr/>
        </p:nvSpPr>
        <p:spPr>
          <a:xfrm>
            <a:off x="62144" y="1855432"/>
            <a:ext cx="3817398" cy="4708981"/>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US" dirty="0"/>
              <a:t>The name of the sample profile (</a:t>
            </a:r>
            <a:r>
              <a:rPr lang="en-US" dirty="0" err="1"/>
              <a:t>ie</a:t>
            </a:r>
            <a:r>
              <a:rPr lang="en-US" dirty="0"/>
              <a:t> plating bath C2A, Water Tank 32, etc.). </a:t>
            </a:r>
            <a:r>
              <a:rPr lang="en-US" u="sng" dirty="0"/>
              <a:t>Remember the sample is the focus!</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Sample profiles define what input fields are displayed in the sample list for the sample, not the subsample (</a:t>
            </a:r>
            <a:r>
              <a:rPr lang="en-US" dirty="0" err="1"/>
              <a:t>ie</a:t>
            </a:r>
            <a:r>
              <a:rPr lang="en-US" dirty="0"/>
              <a:t> batch number, location,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Sample profiles can be thought of as a sample table template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The OP(s) that is/are used for the sample and number of subsamples to be run is defined</a:t>
            </a:r>
          </a:p>
        </p:txBody>
      </p:sp>
      <p:pic>
        <p:nvPicPr>
          <p:cNvPr id="11" name="Picture 10">
            <a:extLst>
              <a:ext uri="{FF2B5EF4-FFF2-40B4-BE49-F238E27FC236}">
                <a16:creationId xmlns:a16="http://schemas.microsoft.com/office/drawing/2014/main" id="{F9433229-99F2-447D-A27C-3E4796A20A41}"/>
              </a:ext>
            </a:extLst>
          </p:cNvPr>
          <p:cNvPicPr>
            <a:picLocks noChangeAspect="1"/>
          </p:cNvPicPr>
          <p:nvPr/>
        </p:nvPicPr>
        <p:blipFill>
          <a:blip r:embed="rId3"/>
          <a:stretch>
            <a:fillRect/>
          </a:stretch>
        </p:blipFill>
        <p:spPr>
          <a:xfrm>
            <a:off x="4013302" y="1750584"/>
            <a:ext cx="8178697" cy="4059666"/>
          </a:xfrm>
          <a:prstGeom prst="rect">
            <a:avLst/>
          </a:prstGeom>
        </p:spPr>
      </p:pic>
    </p:spTree>
    <p:extLst>
      <p:ext uri="{BB962C8B-B14F-4D97-AF65-F5344CB8AC3E}">
        <p14:creationId xmlns:p14="http://schemas.microsoft.com/office/powerpoint/2010/main" val="234427146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5BE672-B1DB-4306-AFEE-2FEFD587B6F3}"/>
              </a:ext>
            </a:extLst>
          </p:cNvPr>
          <p:cNvSpPr>
            <a:spLocks noGrp="1"/>
          </p:cNvSpPr>
          <p:nvPr>
            <p:ph type="sldNum" sz="quarter" idx="12"/>
          </p:nvPr>
        </p:nvSpPr>
        <p:spPr/>
        <p:txBody>
          <a:bodyPr/>
          <a:lstStyle/>
          <a:p>
            <a:fld id="{320A449E-14DF-4794-AA41-7773F8124BD1}" type="slidenum">
              <a:rPr lang="de-DE" smtClean="0"/>
              <a:pPr/>
              <a:t>28</a:t>
            </a:fld>
            <a:endParaRPr lang="de-DE"/>
          </a:p>
        </p:txBody>
      </p:sp>
      <p:sp>
        <p:nvSpPr>
          <p:cNvPr id="4" name="Title 3">
            <a:extLst>
              <a:ext uri="{FF2B5EF4-FFF2-40B4-BE49-F238E27FC236}">
                <a16:creationId xmlns:a16="http://schemas.microsoft.com/office/drawing/2014/main" id="{C42C5238-7A10-47CD-8EFA-6D0E7D2F0401}"/>
              </a:ext>
            </a:extLst>
          </p:cNvPr>
          <p:cNvSpPr>
            <a:spLocks noGrp="1"/>
          </p:cNvSpPr>
          <p:nvPr>
            <p:ph type="title"/>
          </p:nvPr>
        </p:nvSpPr>
        <p:spPr>
          <a:solidFill>
            <a:schemeClr val="accent1"/>
          </a:solidFill>
        </p:spPr>
        <p:txBody>
          <a:bodyPr/>
          <a:lstStyle/>
          <a:p>
            <a:r>
              <a:rPr lang="en-US">
                <a:solidFill>
                  <a:schemeClr val="bg1"/>
                </a:solidFill>
              </a:rPr>
              <a:t>Sample Lists</a:t>
            </a:r>
          </a:p>
        </p:txBody>
      </p:sp>
      <p:pic>
        <p:nvPicPr>
          <p:cNvPr id="6" name="Picture 5">
            <a:extLst>
              <a:ext uri="{FF2B5EF4-FFF2-40B4-BE49-F238E27FC236}">
                <a16:creationId xmlns:a16="http://schemas.microsoft.com/office/drawing/2014/main" id="{559277BA-572D-4A2C-A789-D5B3EB730C95}"/>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10" name="Picture 9">
            <a:extLst>
              <a:ext uri="{FF2B5EF4-FFF2-40B4-BE49-F238E27FC236}">
                <a16:creationId xmlns:a16="http://schemas.microsoft.com/office/drawing/2014/main" id="{46B1FA26-9867-40B4-9545-110686E9011C}"/>
              </a:ext>
            </a:extLst>
          </p:cNvPr>
          <p:cNvPicPr>
            <a:picLocks noChangeAspect="1"/>
          </p:cNvPicPr>
          <p:nvPr/>
        </p:nvPicPr>
        <p:blipFill>
          <a:blip r:embed="rId3"/>
          <a:stretch>
            <a:fillRect/>
          </a:stretch>
        </p:blipFill>
        <p:spPr>
          <a:xfrm>
            <a:off x="5053762" y="1741608"/>
            <a:ext cx="7138238" cy="3535242"/>
          </a:xfrm>
          <a:prstGeom prst="rect">
            <a:avLst/>
          </a:prstGeom>
        </p:spPr>
      </p:pic>
      <p:sp>
        <p:nvSpPr>
          <p:cNvPr id="11" name="TextBox 10">
            <a:extLst>
              <a:ext uri="{FF2B5EF4-FFF2-40B4-BE49-F238E27FC236}">
                <a16:creationId xmlns:a16="http://schemas.microsoft.com/office/drawing/2014/main" id="{E6EC099F-4EC4-44EE-9D5A-CEF67A80CBC7}"/>
              </a:ext>
            </a:extLst>
          </p:cNvPr>
          <p:cNvSpPr txBox="1"/>
          <p:nvPr/>
        </p:nvSpPr>
        <p:spPr>
          <a:xfrm>
            <a:off x="66674" y="1832574"/>
            <a:ext cx="4905375"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A sample lists is where a sample table can be made, where samples are run, where we can view live titration curves, look at previously run sample titration curves and results, print reports and reprocess data</a:t>
            </a:r>
          </a:p>
          <a:p>
            <a:pPr algn="l"/>
            <a:endParaRPr lang="en-US" dirty="0"/>
          </a:p>
          <a:p>
            <a:pPr marL="285750" indent="-285750" algn="l">
              <a:buFont typeface="Arial" panose="020B0604020202020204" pitchFamily="34" charset="0"/>
              <a:buChar char="•"/>
            </a:pPr>
            <a:r>
              <a:rPr lang="en-US" dirty="0"/>
              <a:t>Name the sample list and select a sample profile for your sample and click the add sample icon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If a mistake is made, a sample profile can be removed* from the sample list        , or we can add and delete subsamples	</a:t>
            </a:r>
          </a:p>
          <a:p>
            <a:pPr marL="285750" indent="-285750" algn="l">
              <a:buFont typeface="Arial" panose="020B0604020202020204" pitchFamily="34" charset="0"/>
              <a:buChar char="•"/>
            </a:pPr>
            <a:endParaRPr lang="en-US" dirty="0"/>
          </a:p>
          <a:p>
            <a:pPr marL="285750" indent="-285750">
              <a:buFont typeface="Arial" panose="020B0604020202020204" pitchFamily="34" charset="0"/>
              <a:buChar char="•"/>
            </a:pPr>
            <a:r>
              <a:rPr lang="en-US" dirty="0"/>
              <a:t>Views can be rearranged by clicking the drop down next to Sample List, Results, Curves and Data and Subsample</a:t>
            </a:r>
          </a:p>
        </p:txBody>
      </p:sp>
      <p:pic>
        <p:nvPicPr>
          <p:cNvPr id="13" name="Picture 12">
            <a:extLst>
              <a:ext uri="{FF2B5EF4-FFF2-40B4-BE49-F238E27FC236}">
                <a16:creationId xmlns:a16="http://schemas.microsoft.com/office/drawing/2014/main" id="{74C0F38D-6574-4A82-A1FE-196A83A2B4D6}"/>
              </a:ext>
            </a:extLst>
          </p:cNvPr>
          <p:cNvPicPr>
            <a:picLocks noChangeAspect="1"/>
          </p:cNvPicPr>
          <p:nvPr/>
        </p:nvPicPr>
        <p:blipFill>
          <a:blip r:embed="rId4"/>
          <a:stretch>
            <a:fillRect/>
          </a:stretch>
        </p:blipFill>
        <p:spPr>
          <a:xfrm>
            <a:off x="1609725" y="4023360"/>
            <a:ext cx="381000" cy="373380"/>
          </a:xfrm>
          <a:prstGeom prst="rect">
            <a:avLst/>
          </a:prstGeom>
        </p:spPr>
      </p:pic>
      <p:pic>
        <p:nvPicPr>
          <p:cNvPr id="15" name="Picture 14">
            <a:extLst>
              <a:ext uri="{FF2B5EF4-FFF2-40B4-BE49-F238E27FC236}">
                <a16:creationId xmlns:a16="http://schemas.microsoft.com/office/drawing/2014/main" id="{2F920B5D-5BB7-4E0E-97CD-2791D9947B45}"/>
              </a:ext>
            </a:extLst>
          </p:cNvPr>
          <p:cNvPicPr>
            <a:picLocks noChangeAspect="1"/>
          </p:cNvPicPr>
          <p:nvPr/>
        </p:nvPicPr>
        <p:blipFill>
          <a:blip r:embed="rId5"/>
          <a:stretch>
            <a:fillRect/>
          </a:stretch>
        </p:blipFill>
        <p:spPr>
          <a:xfrm>
            <a:off x="3424651" y="4810125"/>
            <a:ext cx="364331" cy="323850"/>
          </a:xfrm>
          <a:prstGeom prst="rect">
            <a:avLst/>
          </a:prstGeom>
        </p:spPr>
      </p:pic>
      <p:pic>
        <p:nvPicPr>
          <p:cNvPr id="17" name="Picture 16">
            <a:extLst>
              <a:ext uri="{FF2B5EF4-FFF2-40B4-BE49-F238E27FC236}">
                <a16:creationId xmlns:a16="http://schemas.microsoft.com/office/drawing/2014/main" id="{60370C0B-0DB5-459C-ADEA-921D6FA04F6B}"/>
              </a:ext>
            </a:extLst>
          </p:cNvPr>
          <p:cNvPicPr>
            <a:picLocks noChangeAspect="1"/>
          </p:cNvPicPr>
          <p:nvPr/>
        </p:nvPicPr>
        <p:blipFill>
          <a:blip r:embed="rId6"/>
          <a:stretch>
            <a:fillRect/>
          </a:stretch>
        </p:blipFill>
        <p:spPr>
          <a:xfrm>
            <a:off x="3194086" y="5133975"/>
            <a:ext cx="825463" cy="293155"/>
          </a:xfrm>
          <a:prstGeom prst="rect">
            <a:avLst/>
          </a:prstGeom>
        </p:spPr>
      </p:pic>
      <p:pic>
        <p:nvPicPr>
          <p:cNvPr id="19" name="Picture 18">
            <a:extLst>
              <a:ext uri="{FF2B5EF4-FFF2-40B4-BE49-F238E27FC236}">
                <a16:creationId xmlns:a16="http://schemas.microsoft.com/office/drawing/2014/main" id="{650EBF4E-3C0F-4E5E-8F51-A794056D91D8}"/>
              </a:ext>
            </a:extLst>
          </p:cNvPr>
          <p:cNvPicPr>
            <a:picLocks noChangeAspect="1"/>
          </p:cNvPicPr>
          <p:nvPr/>
        </p:nvPicPr>
        <p:blipFill>
          <a:blip r:embed="rId7"/>
          <a:stretch>
            <a:fillRect/>
          </a:stretch>
        </p:blipFill>
        <p:spPr>
          <a:xfrm>
            <a:off x="5053762" y="5334000"/>
            <a:ext cx="1943100" cy="1524000"/>
          </a:xfrm>
          <a:prstGeom prst="rect">
            <a:avLst/>
          </a:prstGeom>
        </p:spPr>
      </p:pic>
      <p:sp>
        <p:nvSpPr>
          <p:cNvPr id="2" name="TextBox 1">
            <a:extLst>
              <a:ext uri="{FF2B5EF4-FFF2-40B4-BE49-F238E27FC236}">
                <a16:creationId xmlns:a16="http://schemas.microsoft.com/office/drawing/2014/main" id="{40D1F370-6383-F3ED-609D-B441B740FE8B}"/>
              </a:ext>
            </a:extLst>
          </p:cNvPr>
          <p:cNvSpPr txBox="1"/>
          <p:nvPr/>
        </p:nvSpPr>
        <p:spPr>
          <a:xfrm>
            <a:off x="7473576" y="5649003"/>
            <a:ext cx="4398264" cy="830997"/>
          </a:xfrm>
          <a:prstGeom prst="rect">
            <a:avLst/>
          </a:prstGeom>
          <a:noFill/>
        </p:spPr>
        <p:txBody>
          <a:bodyPr wrap="square" lIns="0" tIns="0" rIns="0" bIns="0" rtlCol="0">
            <a:spAutoFit/>
          </a:bodyPr>
          <a:lstStyle/>
          <a:p>
            <a:pPr algn="l"/>
            <a:r>
              <a:rPr lang="en-US" i="1" dirty="0"/>
              <a:t>*Even if a sample is removed from the sample list, it will still be present via a search query. </a:t>
            </a:r>
          </a:p>
        </p:txBody>
      </p:sp>
    </p:spTree>
    <p:extLst>
      <p:ext uri="{BB962C8B-B14F-4D97-AF65-F5344CB8AC3E}">
        <p14:creationId xmlns:p14="http://schemas.microsoft.com/office/powerpoint/2010/main" val="15719880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ABD2091-7C02-43C9-953D-51B407145A13}"/>
              </a:ext>
            </a:extLst>
          </p:cNvPr>
          <p:cNvSpPr>
            <a:spLocks noGrp="1"/>
          </p:cNvSpPr>
          <p:nvPr>
            <p:ph type="body" sz="quarter" idx="16"/>
          </p:nvPr>
        </p:nvSpPr>
        <p:spPr>
          <a:xfrm>
            <a:off x="2400" y="1234440"/>
            <a:ext cx="4182732" cy="5621760"/>
          </a:xfrm>
        </p:spPr>
        <p:txBody>
          <a:bodyPr/>
          <a:lstStyle/>
          <a:p>
            <a:pPr marL="342900" indent="-342900">
              <a:lnSpc>
                <a:spcPct val="100000"/>
              </a:lnSpc>
              <a:buClr>
                <a:schemeClr val="bg1"/>
              </a:buClr>
              <a:buFont typeface="Arial" panose="020B0604020202020204" pitchFamily="34" charset="0"/>
              <a:buChar char="•"/>
            </a:pPr>
            <a:r>
              <a:rPr lang="en-US" sz="1600" dirty="0"/>
              <a:t>Choice between series and parallel determination.</a:t>
            </a:r>
          </a:p>
          <a:p>
            <a:pPr marL="611188" lvl="2" indent="-342900">
              <a:lnSpc>
                <a:spcPct val="100000"/>
              </a:lnSpc>
              <a:buFont typeface="Arial" panose="020B0604020202020204" pitchFamily="34" charset="0"/>
              <a:buChar char="•"/>
            </a:pPr>
            <a:r>
              <a:rPr lang="en-US" sz="1600" dirty="0"/>
              <a:t>Series determination: Analyze all executable subsamples in the sample list sequentially.</a:t>
            </a:r>
          </a:p>
          <a:p>
            <a:pPr marL="611188" lvl="2" indent="-342900">
              <a:lnSpc>
                <a:spcPct val="100000"/>
              </a:lnSpc>
              <a:buFont typeface="Arial" panose="020B0604020202020204" pitchFamily="34" charset="0"/>
              <a:buChar char="•"/>
            </a:pPr>
            <a:r>
              <a:rPr lang="en-US" sz="1600" dirty="0"/>
              <a:t>Parallel determination: Analyze all executable subsamples in the sample list simultaneously.</a:t>
            </a:r>
          </a:p>
          <a:p>
            <a:pPr marL="342900" indent="-342900">
              <a:lnSpc>
                <a:spcPct val="100000"/>
              </a:lnSpc>
              <a:buClr>
                <a:schemeClr val="bg1"/>
              </a:buClr>
              <a:buFont typeface="Arial" panose="020B0604020202020204" pitchFamily="34" charset="0"/>
              <a:buChar char="•"/>
            </a:pPr>
            <a:r>
              <a:rPr lang="en-US" sz="1600" dirty="0"/>
              <a:t>There is the option to run a single determination, a series determination or parallel determination (multiple work systems)</a:t>
            </a:r>
          </a:p>
          <a:p>
            <a:pPr marL="342900" indent="-342900">
              <a:lnSpc>
                <a:spcPct val="100000"/>
              </a:lnSpc>
              <a:buClr>
                <a:schemeClr val="bg1"/>
              </a:buClr>
              <a:buFont typeface="Arial" panose="020B0604020202020204" pitchFamily="34" charset="0"/>
              <a:buChar char="•"/>
            </a:pPr>
            <a:r>
              <a:rPr lang="en-US" sz="1600" dirty="0"/>
              <a:t>Determinations can be started, stopped, stopped after a delay or live edit a series determination</a:t>
            </a:r>
          </a:p>
        </p:txBody>
      </p:sp>
      <p:sp>
        <p:nvSpPr>
          <p:cNvPr id="3" name="Title 2">
            <a:extLst>
              <a:ext uri="{FF2B5EF4-FFF2-40B4-BE49-F238E27FC236}">
                <a16:creationId xmlns:a16="http://schemas.microsoft.com/office/drawing/2014/main" id="{B72F9D66-2676-41A5-9BC6-6A5C8A235E2C}"/>
              </a:ext>
            </a:extLst>
          </p:cNvPr>
          <p:cNvSpPr>
            <a:spLocks noGrp="1"/>
          </p:cNvSpPr>
          <p:nvPr>
            <p:ph type="title"/>
          </p:nvPr>
        </p:nvSpPr>
        <p:spPr>
          <a:xfrm>
            <a:off x="-2" y="0"/>
            <a:ext cx="4182733" cy="1234440"/>
          </a:xfrm>
          <a:solidFill>
            <a:schemeClr val="tx1"/>
          </a:solidFill>
        </p:spPr>
        <p:txBody>
          <a:bodyPr/>
          <a:lstStyle/>
          <a:p>
            <a:r>
              <a:rPr lang="en-US" sz="2400" dirty="0"/>
              <a:t>Sample Lists Icons</a:t>
            </a:r>
          </a:p>
        </p:txBody>
      </p:sp>
      <p:sp>
        <p:nvSpPr>
          <p:cNvPr id="5" name="Slide Number Placeholder 4">
            <a:extLst>
              <a:ext uri="{FF2B5EF4-FFF2-40B4-BE49-F238E27FC236}">
                <a16:creationId xmlns:a16="http://schemas.microsoft.com/office/drawing/2014/main" id="{3C11DB7E-3EA3-4E5F-AE48-7D98C6C7D564}"/>
              </a:ext>
            </a:extLst>
          </p:cNvPr>
          <p:cNvSpPr>
            <a:spLocks noGrp="1"/>
          </p:cNvSpPr>
          <p:nvPr>
            <p:ph type="sldNum" sz="quarter" idx="12"/>
          </p:nvPr>
        </p:nvSpPr>
        <p:spPr/>
        <p:txBody>
          <a:bodyPr/>
          <a:lstStyle/>
          <a:p>
            <a:fld id="{320A449E-14DF-4794-AA41-7773F8124BD1}" type="slidenum">
              <a:rPr lang="de-DE" smtClean="0"/>
              <a:pPr/>
              <a:t>29</a:t>
            </a:fld>
            <a:endParaRPr lang="de-DE"/>
          </a:p>
        </p:txBody>
      </p:sp>
      <p:pic>
        <p:nvPicPr>
          <p:cNvPr id="19" name="Picture 18">
            <a:extLst>
              <a:ext uri="{FF2B5EF4-FFF2-40B4-BE49-F238E27FC236}">
                <a16:creationId xmlns:a16="http://schemas.microsoft.com/office/drawing/2014/main" id="{B0F068B1-1728-3268-689C-01A7209FA59C}"/>
              </a:ext>
            </a:extLst>
          </p:cNvPr>
          <p:cNvPicPr>
            <a:picLocks noChangeAspect="1"/>
          </p:cNvPicPr>
          <p:nvPr/>
        </p:nvPicPr>
        <p:blipFill>
          <a:blip r:embed="rId2"/>
          <a:stretch>
            <a:fillRect/>
          </a:stretch>
        </p:blipFill>
        <p:spPr>
          <a:xfrm>
            <a:off x="8419739" y="1767966"/>
            <a:ext cx="3867150" cy="4047571"/>
          </a:xfrm>
          <a:prstGeom prst="rect">
            <a:avLst/>
          </a:prstGeom>
        </p:spPr>
      </p:pic>
      <p:pic>
        <p:nvPicPr>
          <p:cNvPr id="20" name="Picture 19">
            <a:extLst>
              <a:ext uri="{FF2B5EF4-FFF2-40B4-BE49-F238E27FC236}">
                <a16:creationId xmlns:a16="http://schemas.microsoft.com/office/drawing/2014/main" id="{31050085-61FF-572C-002D-4D59F55A2D94}"/>
              </a:ext>
            </a:extLst>
          </p:cNvPr>
          <p:cNvPicPr>
            <a:picLocks noChangeAspect="1"/>
          </p:cNvPicPr>
          <p:nvPr/>
        </p:nvPicPr>
        <p:blipFill>
          <a:blip r:embed="rId3"/>
          <a:stretch>
            <a:fillRect/>
          </a:stretch>
        </p:blipFill>
        <p:spPr>
          <a:xfrm>
            <a:off x="4185131" y="1792605"/>
            <a:ext cx="4234608" cy="4022932"/>
          </a:xfrm>
          <a:prstGeom prst="rect">
            <a:avLst/>
          </a:prstGeom>
        </p:spPr>
      </p:pic>
      <p:pic>
        <p:nvPicPr>
          <p:cNvPr id="22" name="Picture 21">
            <a:extLst>
              <a:ext uri="{FF2B5EF4-FFF2-40B4-BE49-F238E27FC236}">
                <a16:creationId xmlns:a16="http://schemas.microsoft.com/office/drawing/2014/main" id="{F29614DE-6B0B-1FC5-3EDB-9E9AE79F6497}"/>
              </a:ext>
            </a:extLst>
          </p:cNvPr>
          <p:cNvPicPr>
            <a:picLocks noChangeAspect="1"/>
          </p:cNvPicPr>
          <p:nvPr/>
        </p:nvPicPr>
        <p:blipFill>
          <a:blip r:embed="rId4"/>
          <a:stretch>
            <a:fillRect/>
          </a:stretch>
        </p:blipFill>
        <p:spPr>
          <a:xfrm>
            <a:off x="4926386" y="617220"/>
            <a:ext cx="6945454" cy="1175385"/>
          </a:xfrm>
          <a:prstGeom prst="rect">
            <a:avLst/>
          </a:prstGeom>
        </p:spPr>
      </p:pic>
      <p:sp>
        <p:nvSpPr>
          <p:cNvPr id="23" name="TextBox 22">
            <a:extLst>
              <a:ext uri="{FF2B5EF4-FFF2-40B4-BE49-F238E27FC236}">
                <a16:creationId xmlns:a16="http://schemas.microsoft.com/office/drawing/2014/main" id="{4DDB06C5-4C20-A687-AC5D-2B0D4885EA3F}"/>
              </a:ext>
            </a:extLst>
          </p:cNvPr>
          <p:cNvSpPr txBox="1"/>
          <p:nvPr/>
        </p:nvSpPr>
        <p:spPr>
          <a:xfrm>
            <a:off x="4676775" y="6172200"/>
            <a:ext cx="5143500" cy="553998"/>
          </a:xfrm>
          <a:prstGeom prst="rect">
            <a:avLst/>
          </a:prstGeom>
          <a:noFill/>
        </p:spPr>
        <p:txBody>
          <a:bodyPr wrap="square" lIns="0" tIns="0" rIns="0" bIns="0" rtlCol="0">
            <a:spAutoFit/>
          </a:bodyPr>
          <a:lstStyle/>
          <a:p>
            <a:r>
              <a:rPr lang="en-US" b="0" i="0" u="none" strike="noStrike" dirty="0">
                <a:solidFill>
                  <a:srgbClr val="000000"/>
                </a:solidFill>
                <a:effectLst/>
                <a:latin typeface="inherit"/>
                <a:hlinkClick r:id="rId5"/>
              </a:rPr>
              <a:t>OMNIS Software – Overview of functions</a:t>
            </a:r>
            <a:endParaRPr lang="en-US" b="0" i="0" u="none" strike="noStrike" dirty="0">
              <a:solidFill>
                <a:srgbClr val="000000"/>
              </a:solidFill>
              <a:effectLst/>
              <a:latin typeface="inherit"/>
            </a:endParaRPr>
          </a:p>
          <a:p>
            <a:pPr algn="l"/>
            <a:endParaRPr lang="en-US" dirty="0"/>
          </a:p>
        </p:txBody>
      </p:sp>
    </p:spTree>
    <p:extLst>
      <p:ext uri="{BB962C8B-B14F-4D97-AF65-F5344CB8AC3E}">
        <p14:creationId xmlns:p14="http://schemas.microsoft.com/office/powerpoint/2010/main" val="1483180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EFE9AF5-0E76-425A-9433-E961AECA1BE4}"/>
              </a:ext>
            </a:extLst>
          </p:cNvPr>
          <p:cNvSpPr>
            <a:spLocks noGrp="1"/>
          </p:cNvSpPr>
          <p:nvPr>
            <p:ph type="sldNum" sz="quarter" idx="12"/>
          </p:nvPr>
        </p:nvSpPr>
        <p:spPr/>
        <p:txBody>
          <a:bodyPr/>
          <a:lstStyle/>
          <a:p>
            <a:fld id="{320A449E-14DF-4794-AA41-7773F8124BD1}" type="slidenum">
              <a:rPr lang="de-DE" smtClean="0"/>
              <a:pPr/>
              <a:t>3</a:t>
            </a:fld>
            <a:endParaRPr lang="de-DE"/>
          </a:p>
        </p:txBody>
      </p:sp>
      <p:sp>
        <p:nvSpPr>
          <p:cNvPr id="4" name="Title 3">
            <a:extLst>
              <a:ext uri="{FF2B5EF4-FFF2-40B4-BE49-F238E27FC236}">
                <a16:creationId xmlns:a16="http://schemas.microsoft.com/office/drawing/2014/main" id="{412CE86B-3DC6-462E-BDA5-D780EED65D24}"/>
              </a:ext>
            </a:extLst>
          </p:cNvPr>
          <p:cNvSpPr>
            <a:spLocks noGrp="1"/>
          </p:cNvSpPr>
          <p:nvPr>
            <p:ph type="title"/>
          </p:nvPr>
        </p:nvSpPr>
        <p:spPr>
          <a:solidFill>
            <a:schemeClr val="accent1"/>
          </a:solidFill>
        </p:spPr>
        <p:txBody>
          <a:bodyPr/>
          <a:lstStyle/>
          <a:p>
            <a:r>
              <a:rPr lang="en-US">
                <a:solidFill>
                  <a:schemeClr val="bg1"/>
                </a:solidFill>
              </a:rPr>
              <a:t>Work Areas</a:t>
            </a:r>
          </a:p>
        </p:txBody>
      </p:sp>
      <p:pic>
        <p:nvPicPr>
          <p:cNvPr id="10" name="Picture 9">
            <a:extLst>
              <a:ext uri="{FF2B5EF4-FFF2-40B4-BE49-F238E27FC236}">
                <a16:creationId xmlns:a16="http://schemas.microsoft.com/office/drawing/2014/main" id="{7F7F081F-1932-4BBF-AB3B-EF7DEB2EC5C1}"/>
              </a:ext>
            </a:extLst>
          </p:cNvPr>
          <p:cNvPicPr>
            <a:picLocks noChangeAspect="1"/>
          </p:cNvPicPr>
          <p:nvPr/>
        </p:nvPicPr>
        <p:blipFill>
          <a:blip r:embed="rId2"/>
          <a:stretch>
            <a:fillRect/>
          </a:stretch>
        </p:blipFill>
        <p:spPr>
          <a:xfrm>
            <a:off x="6327" y="1734925"/>
            <a:ext cx="1685925" cy="2209800"/>
          </a:xfrm>
          <a:prstGeom prst="rect">
            <a:avLst/>
          </a:prstGeom>
        </p:spPr>
      </p:pic>
      <p:pic>
        <p:nvPicPr>
          <p:cNvPr id="12" name="Picture 11">
            <a:extLst>
              <a:ext uri="{FF2B5EF4-FFF2-40B4-BE49-F238E27FC236}">
                <a16:creationId xmlns:a16="http://schemas.microsoft.com/office/drawing/2014/main" id="{B31BD914-5153-453A-9DC8-43D77EAC942F}"/>
              </a:ext>
            </a:extLst>
          </p:cNvPr>
          <p:cNvPicPr>
            <a:picLocks noChangeAspect="1"/>
          </p:cNvPicPr>
          <p:nvPr/>
        </p:nvPicPr>
        <p:blipFill>
          <a:blip r:embed="rId3"/>
          <a:stretch>
            <a:fillRect/>
          </a:stretch>
        </p:blipFill>
        <p:spPr>
          <a:xfrm>
            <a:off x="6327" y="3924169"/>
            <a:ext cx="1438275" cy="752475"/>
          </a:xfrm>
          <a:prstGeom prst="rect">
            <a:avLst/>
          </a:prstGeom>
        </p:spPr>
      </p:pic>
      <p:pic>
        <p:nvPicPr>
          <p:cNvPr id="15" name="Picture 14">
            <a:extLst>
              <a:ext uri="{FF2B5EF4-FFF2-40B4-BE49-F238E27FC236}">
                <a16:creationId xmlns:a16="http://schemas.microsoft.com/office/drawing/2014/main" id="{6E28992F-CE88-4F7F-8E2F-5A549FCA0AFE}"/>
              </a:ext>
            </a:extLst>
          </p:cNvPr>
          <p:cNvPicPr>
            <a:picLocks noChangeAspect="1"/>
          </p:cNvPicPr>
          <p:nvPr/>
        </p:nvPicPr>
        <p:blipFill>
          <a:blip r:embed="rId4"/>
          <a:stretch>
            <a:fillRect/>
          </a:stretch>
        </p:blipFill>
        <p:spPr>
          <a:xfrm>
            <a:off x="2610035" y="1714995"/>
            <a:ext cx="9581966" cy="5143004"/>
          </a:xfrm>
          <a:prstGeom prst="rect">
            <a:avLst/>
          </a:prstGeom>
        </p:spPr>
      </p:pic>
      <p:cxnSp>
        <p:nvCxnSpPr>
          <p:cNvPr id="5" name="Straight Arrow Connector 4">
            <a:extLst>
              <a:ext uri="{FF2B5EF4-FFF2-40B4-BE49-F238E27FC236}">
                <a16:creationId xmlns:a16="http://schemas.microsoft.com/office/drawing/2014/main" id="{C1C9BA08-DAD8-4CB1-8BA3-74AB6B5EAFC9}"/>
              </a:ext>
            </a:extLst>
          </p:cNvPr>
          <p:cNvCxnSpPr>
            <a:cxnSpLocks/>
          </p:cNvCxnSpPr>
          <p:nvPr/>
        </p:nvCxnSpPr>
        <p:spPr>
          <a:xfrm>
            <a:off x="1553592" y="2185096"/>
            <a:ext cx="985422" cy="328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B01E72D4-DD41-4DD6-9938-6FAA50E8F861}"/>
              </a:ext>
            </a:extLst>
          </p:cNvPr>
          <p:cNvCxnSpPr>
            <a:cxnSpLocks/>
          </p:cNvCxnSpPr>
          <p:nvPr/>
        </p:nvCxnSpPr>
        <p:spPr>
          <a:xfrm flipV="1">
            <a:off x="1553592" y="2654898"/>
            <a:ext cx="985422" cy="3720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42B53DC0-C07F-412D-8167-8FA4EA121F6A}"/>
              </a:ext>
            </a:extLst>
          </p:cNvPr>
          <p:cNvCxnSpPr>
            <a:cxnSpLocks/>
          </p:cNvCxnSpPr>
          <p:nvPr/>
        </p:nvCxnSpPr>
        <p:spPr>
          <a:xfrm flipV="1">
            <a:off x="1632239" y="3133818"/>
            <a:ext cx="906775" cy="5798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9107745-F222-4739-A2FE-51599D9C5651}"/>
              </a:ext>
            </a:extLst>
          </p:cNvPr>
          <p:cNvCxnSpPr>
            <a:cxnSpLocks/>
          </p:cNvCxnSpPr>
          <p:nvPr/>
        </p:nvCxnSpPr>
        <p:spPr>
          <a:xfrm>
            <a:off x="1444602" y="4563122"/>
            <a:ext cx="1094412" cy="19168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88926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0E7C04F-D1CA-4479-97F2-C03DEFBBFADA}"/>
              </a:ext>
            </a:extLst>
          </p:cNvPr>
          <p:cNvSpPr>
            <a:spLocks noGrp="1"/>
          </p:cNvSpPr>
          <p:nvPr>
            <p:ph type="sldNum" sz="quarter" idx="12"/>
          </p:nvPr>
        </p:nvSpPr>
        <p:spPr/>
        <p:txBody>
          <a:bodyPr/>
          <a:lstStyle/>
          <a:p>
            <a:fld id="{320A449E-14DF-4794-AA41-7773F8124BD1}" type="slidenum">
              <a:rPr lang="de-DE" smtClean="0"/>
              <a:pPr/>
              <a:t>30</a:t>
            </a:fld>
            <a:endParaRPr lang="de-DE"/>
          </a:p>
        </p:txBody>
      </p:sp>
      <p:sp>
        <p:nvSpPr>
          <p:cNvPr id="4" name="Title 3">
            <a:extLst>
              <a:ext uri="{FF2B5EF4-FFF2-40B4-BE49-F238E27FC236}">
                <a16:creationId xmlns:a16="http://schemas.microsoft.com/office/drawing/2014/main" id="{E5676CFE-A64B-4A78-A113-A2C1B8DB92A6}"/>
              </a:ext>
            </a:extLst>
          </p:cNvPr>
          <p:cNvSpPr>
            <a:spLocks noGrp="1"/>
          </p:cNvSpPr>
          <p:nvPr>
            <p:ph type="title"/>
          </p:nvPr>
        </p:nvSpPr>
        <p:spPr>
          <a:solidFill>
            <a:schemeClr val="accent1"/>
          </a:solidFill>
        </p:spPr>
        <p:txBody>
          <a:bodyPr/>
          <a:lstStyle/>
          <a:p>
            <a:r>
              <a:rPr lang="en-US">
                <a:solidFill>
                  <a:schemeClr val="bg1"/>
                </a:solidFill>
              </a:rPr>
              <a:t>Starting a Sample List</a:t>
            </a:r>
          </a:p>
        </p:txBody>
      </p:sp>
      <p:pic>
        <p:nvPicPr>
          <p:cNvPr id="5" name="Picture 4">
            <a:extLst>
              <a:ext uri="{FF2B5EF4-FFF2-40B4-BE49-F238E27FC236}">
                <a16:creationId xmlns:a16="http://schemas.microsoft.com/office/drawing/2014/main" id="{DA8B5997-7DA7-4311-B58F-CB1DAF3F0A0D}"/>
              </a:ext>
            </a:extLst>
          </p:cNvPr>
          <p:cNvPicPr>
            <a:picLocks noChangeAspect="1"/>
          </p:cNvPicPr>
          <p:nvPr/>
        </p:nvPicPr>
        <p:blipFill>
          <a:blip r:embed="rId2"/>
          <a:stretch>
            <a:fillRect/>
          </a:stretch>
        </p:blipFill>
        <p:spPr>
          <a:xfrm>
            <a:off x="11186040" y="516731"/>
            <a:ext cx="685800" cy="685800"/>
          </a:xfrm>
          <a:prstGeom prst="rect">
            <a:avLst/>
          </a:prstGeom>
        </p:spPr>
      </p:pic>
      <p:sp>
        <p:nvSpPr>
          <p:cNvPr id="12" name="TextBox 11">
            <a:extLst>
              <a:ext uri="{FF2B5EF4-FFF2-40B4-BE49-F238E27FC236}">
                <a16:creationId xmlns:a16="http://schemas.microsoft.com/office/drawing/2014/main" id="{E275780F-B9D3-4C40-9899-DC202FB7344F}"/>
              </a:ext>
            </a:extLst>
          </p:cNvPr>
          <p:cNvSpPr txBox="1"/>
          <p:nvPr/>
        </p:nvSpPr>
        <p:spPr>
          <a:xfrm>
            <a:off x="155456" y="2040772"/>
            <a:ext cx="3467100" cy="360098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Highlight the determination(s) in the sample list to be run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Choose to run a single determination or series determination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If multiple subsamples are defined in the sample profile, they must be run together</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Click the start icon to start running samples</a:t>
            </a:r>
          </a:p>
        </p:txBody>
      </p:sp>
      <p:pic>
        <p:nvPicPr>
          <p:cNvPr id="6" name="Picture 5">
            <a:extLst>
              <a:ext uri="{FF2B5EF4-FFF2-40B4-BE49-F238E27FC236}">
                <a16:creationId xmlns:a16="http://schemas.microsoft.com/office/drawing/2014/main" id="{D4F75A76-2020-A8DE-5BD3-CDFE2C4E0237}"/>
              </a:ext>
            </a:extLst>
          </p:cNvPr>
          <p:cNvPicPr>
            <a:picLocks noChangeAspect="1"/>
          </p:cNvPicPr>
          <p:nvPr/>
        </p:nvPicPr>
        <p:blipFill>
          <a:blip r:embed="rId3"/>
          <a:stretch>
            <a:fillRect/>
          </a:stretch>
        </p:blipFill>
        <p:spPr>
          <a:xfrm>
            <a:off x="3817557" y="2040772"/>
            <a:ext cx="8542741" cy="3240350"/>
          </a:xfrm>
          <a:prstGeom prst="rect">
            <a:avLst/>
          </a:prstGeom>
        </p:spPr>
      </p:pic>
    </p:spTree>
    <p:extLst>
      <p:ext uri="{BB962C8B-B14F-4D97-AF65-F5344CB8AC3E}">
        <p14:creationId xmlns:p14="http://schemas.microsoft.com/office/powerpoint/2010/main" val="4648430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41142D2-2554-42C3-9DEF-C58E6E1A723E}"/>
              </a:ext>
            </a:extLst>
          </p:cNvPr>
          <p:cNvSpPr>
            <a:spLocks noGrp="1"/>
          </p:cNvSpPr>
          <p:nvPr>
            <p:ph type="sldNum" sz="quarter" idx="12"/>
          </p:nvPr>
        </p:nvSpPr>
        <p:spPr/>
        <p:txBody>
          <a:bodyPr/>
          <a:lstStyle/>
          <a:p>
            <a:fld id="{320A449E-14DF-4794-AA41-7773F8124BD1}" type="slidenum">
              <a:rPr lang="de-DE" smtClean="0"/>
              <a:pPr/>
              <a:t>31</a:t>
            </a:fld>
            <a:endParaRPr lang="de-DE"/>
          </a:p>
        </p:txBody>
      </p:sp>
      <p:sp>
        <p:nvSpPr>
          <p:cNvPr id="4" name="Title 3">
            <a:extLst>
              <a:ext uri="{FF2B5EF4-FFF2-40B4-BE49-F238E27FC236}">
                <a16:creationId xmlns:a16="http://schemas.microsoft.com/office/drawing/2014/main" id="{3356241D-4169-4C50-82B0-51FE79877CFD}"/>
              </a:ext>
            </a:extLst>
          </p:cNvPr>
          <p:cNvSpPr>
            <a:spLocks noGrp="1"/>
          </p:cNvSpPr>
          <p:nvPr>
            <p:ph type="title"/>
          </p:nvPr>
        </p:nvSpPr>
        <p:spPr>
          <a:solidFill>
            <a:schemeClr val="accent1"/>
          </a:solidFill>
        </p:spPr>
        <p:txBody>
          <a:bodyPr/>
          <a:lstStyle/>
          <a:p>
            <a:r>
              <a:rPr lang="en-US" dirty="0">
                <a:solidFill>
                  <a:schemeClr val="bg1"/>
                </a:solidFill>
              </a:rPr>
              <a:t>Running a Sample</a:t>
            </a:r>
          </a:p>
        </p:txBody>
      </p:sp>
      <p:pic>
        <p:nvPicPr>
          <p:cNvPr id="7" name="Picture 6">
            <a:extLst>
              <a:ext uri="{FF2B5EF4-FFF2-40B4-BE49-F238E27FC236}">
                <a16:creationId xmlns:a16="http://schemas.microsoft.com/office/drawing/2014/main" id="{08CAF982-1D84-4DAD-A9E6-3CF7AF09FC9D}"/>
              </a:ext>
            </a:extLst>
          </p:cNvPr>
          <p:cNvPicPr>
            <a:picLocks noChangeAspect="1"/>
          </p:cNvPicPr>
          <p:nvPr/>
        </p:nvPicPr>
        <p:blipFill>
          <a:blip r:embed="rId2"/>
          <a:stretch>
            <a:fillRect/>
          </a:stretch>
        </p:blipFill>
        <p:spPr>
          <a:xfrm>
            <a:off x="11186040" y="516731"/>
            <a:ext cx="685800" cy="685800"/>
          </a:xfrm>
          <a:prstGeom prst="rect">
            <a:avLst/>
          </a:prstGeom>
        </p:spPr>
      </p:pic>
      <p:sp>
        <p:nvSpPr>
          <p:cNvPr id="8" name="TextBox 7">
            <a:extLst>
              <a:ext uri="{FF2B5EF4-FFF2-40B4-BE49-F238E27FC236}">
                <a16:creationId xmlns:a16="http://schemas.microsoft.com/office/drawing/2014/main" id="{D987370F-9CA1-4BF3-8DCD-6779415B1C8B}"/>
              </a:ext>
            </a:extLst>
          </p:cNvPr>
          <p:cNvSpPr txBox="1"/>
          <p:nvPr/>
        </p:nvSpPr>
        <p:spPr>
          <a:xfrm>
            <a:off x="123764" y="1802338"/>
            <a:ext cx="3705225" cy="3877985"/>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live titration curve will be displayed while a sample is running</a:t>
            </a:r>
          </a:p>
          <a:p>
            <a:pPr algn="l"/>
            <a:endParaRPr lang="en-US"/>
          </a:p>
          <a:p>
            <a:pPr marL="285750" indent="-285750" algn="l">
              <a:buFont typeface="Arial" panose="020B0604020202020204" pitchFamily="34" charset="0"/>
              <a:buChar char="•"/>
            </a:pPr>
            <a:r>
              <a:rPr lang="en-US"/>
              <a:t>The scale of the y- &amp; x-axis can be changed by clicking and dragging the green lines on the curve display</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An orange work system icon will appear below the equipment. This will show you all work systems that contain functional units that are currently being run</a:t>
            </a:r>
          </a:p>
        </p:txBody>
      </p:sp>
      <p:pic>
        <p:nvPicPr>
          <p:cNvPr id="5" name="Picture 4">
            <a:extLst>
              <a:ext uri="{FF2B5EF4-FFF2-40B4-BE49-F238E27FC236}">
                <a16:creationId xmlns:a16="http://schemas.microsoft.com/office/drawing/2014/main" id="{BD056BC1-599F-7A53-F631-3EA998259866}"/>
              </a:ext>
            </a:extLst>
          </p:cNvPr>
          <p:cNvPicPr>
            <a:picLocks noChangeAspect="1"/>
          </p:cNvPicPr>
          <p:nvPr/>
        </p:nvPicPr>
        <p:blipFill>
          <a:blip r:embed="rId3"/>
          <a:stretch>
            <a:fillRect/>
          </a:stretch>
        </p:blipFill>
        <p:spPr>
          <a:xfrm>
            <a:off x="3828989" y="1802338"/>
            <a:ext cx="8134234" cy="4362328"/>
          </a:xfrm>
          <a:prstGeom prst="rect">
            <a:avLst/>
          </a:prstGeom>
        </p:spPr>
      </p:pic>
    </p:spTree>
    <p:extLst>
      <p:ext uri="{BB962C8B-B14F-4D97-AF65-F5344CB8AC3E}">
        <p14:creationId xmlns:p14="http://schemas.microsoft.com/office/powerpoint/2010/main" val="9493122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7AB7135-A429-4232-9BDD-D7A5BE08A5E0}"/>
              </a:ext>
            </a:extLst>
          </p:cNvPr>
          <p:cNvSpPr>
            <a:spLocks noGrp="1"/>
          </p:cNvSpPr>
          <p:nvPr>
            <p:ph type="sldNum" sz="quarter" idx="12"/>
          </p:nvPr>
        </p:nvSpPr>
        <p:spPr/>
        <p:txBody>
          <a:bodyPr/>
          <a:lstStyle/>
          <a:p>
            <a:fld id="{320A449E-14DF-4794-AA41-7773F8124BD1}" type="slidenum">
              <a:rPr lang="de-DE" smtClean="0"/>
              <a:pPr/>
              <a:t>32</a:t>
            </a:fld>
            <a:endParaRPr lang="de-DE"/>
          </a:p>
        </p:txBody>
      </p:sp>
      <p:sp>
        <p:nvSpPr>
          <p:cNvPr id="4" name="Title 3">
            <a:extLst>
              <a:ext uri="{FF2B5EF4-FFF2-40B4-BE49-F238E27FC236}">
                <a16:creationId xmlns:a16="http://schemas.microsoft.com/office/drawing/2014/main" id="{A044EA14-379C-4377-9D82-7B12C89A5F78}"/>
              </a:ext>
            </a:extLst>
          </p:cNvPr>
          <p:cNvSpPr>
            <a:spLocks noGrp="1"/>
          </p:cNvSpPr>
          <p:nvPr>
            <p:ph type="title"/>
          </p:nvPr>
        </p:nvSpPr>
        <p:spPr>
          <a:solidFill>
            <a:schemeClr val="accent1"/>
          </a:solidFill>
        </p:spPr>
        <p:txBody>
          <a:bodyPr/>
          <a:lstStyle/>
          <a:p>
            <a:r>
              <a:rPr lang="en-US">
                <a:solidFill>
                  <a:schemeClr val="bg1"/>
                </a:solidFill>
              </a:rPr>
              <a:t>Curves and Data</a:t>
            </a:r>
          </a:p>
        </p:txBody>
      </p:sp>
      <p:pic>
        <p:nvPicPr>
          <p:cNvPr id="6" name="Picture 5">
            <a:extLst>
              <a:ext uri="{FF2B5EF4-FFF2-40B4-BE49-F238E27FC236}">
                <a16:creationId xmlns:a16="http://schemas.microsoft.com/office/drawing/2014/main" id="{FA71C319-4587-4C7F-84C7-E7A472F32168}"/>
              </a:ext>
            </a:extLst>
          </p:cNvPr>
          <p:cNvPicPr>
            <a:picLocks noChangeAspect="1"/>
          </p:cNvPicPr>
          <p:nvPr/>
        </p:nvPicPr>
        <p:blipFill>
          <a:blip r:embed="rId2"/>
          <a:stretch>
            <a:fillRect/>
          </a:stretch>
        </p:blipFill>
        <p:spPr>
          <a:xfrm>
            <a:off x="4948331" y="1719262"/>
            <a:ext cx="7243669" cy="4622007"/>
          </a:xfrm>
          <a:prstGeom prst="rect">
            <a:avLst/>
          </a:prstGeom>
        </p:spPr>
      </p:pic>
      <p:sp>
        <p:nvSpPr>
          <p:cNvPr id="7" name="TextBox 6">
            <a:extLst>
              <a:ext uri="{FF2B5EF4-FFF2-40B4-BE49-F238E27FC236}">
                <a16:creationId xmlns:a16="http://schemas.microsoft.com/office/drawing/2014/main" id="{0C397BE3-EB7E-4EDD-809F-C113AF946E11}"/>
              </a:ext>
            </a:extLst>
          </p:cNvPr>
          <p:cNvSpPr txBox="1"/>
          <p:nvPr/>
        </p:nvSpPr>
        <p:spPr>
          <a:xfrm>
            <a:off x="0" y="1894130"/>
            <a:ext cx="4400550" cy="4708981"/>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Clicking the drop down we can switch between the curves of run determinations, seeing a measuring point list, viewing live data and calibration curves</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Titration curves can be overlayed by clicking</a:t>
            </a:r>
          </a:p>
          <a:p>
            <a:pPr marL="285750" indent="-285750" algn="l">
              <a:buFont typeface="Arial" panose="020B0604020202020204" pitchFamily="34" charset="0"/>
              <a:buChar char="•"/>
            </a:pPr>
            <a:endParaRPr lang="en-US"/>
          </a:p>
          <a:p>
            <a:pPr marL="285750" indent="-285750">
              <a:buFont typeface="Arial" panose="020B0604020202020204" pitchFamily="34" charset="0"/>
              <a:buChar char="•"/>
            </a:pPr>
            <a:r>
              <a:rPr lang="en-US"/>
              <a:t>A second y-axis can be added by clicking the properties icon           of the curve displayed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Reevaluate a titration curve (for EPs) by clicking          and changing potentiometric parameters (windows, EP criterion, EP recognition)</a:t>
            </a:r>
          </a:p>
        </p:txBody>
      </p:sp>
      <p:pic>
        <p:nvPicPr>
          <p:cNvPr id="8" name="Picture 7">
            <a:extLst>
              <a:ext uri="{FF2B5EF4-FFF2-40B4-BE49-F238E27FC236}">
                <a16:creationId xmlns:a16="http://schemas.microsoft.com/office/drawing/2014/main" id="{8BC50CB9-2F3D-4FE7-B8D4-5414B6905D21}"/>
              </a:ext>
            </a:extLst>
          </p:cNvPr>
          <p:cNvPicPr>
            <a:picLocks noChangeAspect="1"/>
          </p:cNvPicPr>
          <p:nvPr/>
        </p:nvPicPr>
        <p:blipFill>
          <a:blip r:embed="rId3"/>
          <a:stretch>
            <a:fillRect/>
          </a:stretch>
        </p:blipFill>
        <p:spPr>
          <a:xfrm>
            <a:off x="11186040" y="516731"/>
            <a:ext cx="685800" cy="685800"/>
          </a:xfrm>
          <a:prstGeom prst="rect">
            <a:avLst/>
          </a:prstGeom>
        </p:spPr>
      </p:pic>
      <p:pic>
        <p:nvPicPr>
          <p:cNvPr id="10" name="Picture 9">
            <a:extLst>
              <a:ext uri="{FF2B5EF4-FFF2-40B4-BE49-F238E27FC236}">
                <a16:creationId xmlns:a16="http://schemas.microsoft.com/office/drawing/2014/main" id="{CA81C93B-7BCB-4BC6-B6B8-8625AFF24EF5}"/>
              </a:ext>
            </a:extLst>
          </p:cNvPr>
          <p:cNvPicPr>
            <a:picLocks noChangeAspect="1"/>
          </p:cNvPicPr>
          <p:nvPr/>
        </p:nvPicPr>
        <p:blipFill>
          <a:blip r:embed="rId4"/>
          <a:stretch>
            <a:fillRect/>
          </a:stretch>
        </p:blipFill>
        <p:spPr>
          <a:xfrm>
            <a:off x="1095375" y="3757612"/>
            <a:ext cx="400050" cy="352425"/>
          </a:xfrm>
          <a:prstGeom prst="rect">
            <a:avLst/>
          </a:prstGeom>
        </p:spPr>
      </p:pic>
      <p:pic>
        <p:nvPicPr>
          <p:cNvPr id="12" name="Picture 11">
            <a:extLst>
              <a:ext uri="{FF2B5EF4-FFF2-40B4-BE49-F238E27FC236}">
                <a16:creationId xmlns:a16="http://schemas.microsoft.com/office/drawing/2014/main" id="{4FDE0A25-E10A-4998-B9AF-90026DCAB7DF}"/>
              </a:ext>
            </a:extLst>
          </p:cNvPr>
          <p:cNvPicPr>
            <a:picLocks noChangeAspect="1"/>
          </p:cNvPicPr>
          <p:nvPr/>
        </p:nvPicPr>
        <p:blipFill>
          <a:blip r:embed="rId5"/>
          <a:stretch>
            <a:fillRect/>
          </a:stretch>
        </p:blipFill>
        <p:spPr>
          <a:xfrm>
            <a:off x="2264614" y="4595812"/>
            <a:ext cx="438150" cy="352425"/>
          </a:xfrm>
          <a:prstGeom prst="rect">
            <a:avLst/>
          </a:prstGeom>
        </p:spPr>
      </p:pic>
      <p:pic>
        <p:nvPicPr>
          <p:cNvPr id="14" name="Picture 13">
            <a:extLst>
              <a:ext uri="{FF2B5EF4-FFF2-40B4-BE49-F238E27FC236}">
                <a16:creationId xmlns:a16="http://schemas.microsoft.com/office/drawing/2014/main" id="{AAE99389-74A0-4C6D-BF30-FBBACADBEEAB}"/>
              </a:ext>
            </a:extLst>
          </p:cNvPr>
          <p:cNvPicPr>
            <a:picLocks noChangeAspect="1"/>
          </p:cNvPicPr>
          <p:nvPr/>
        </p:nvPicPr>
        <p:blipFill>
          <a:blip r:embed="rId6"/>
          <a:stretch>
            <a:fillRect/>
          </a:stretch>
        </p:blipFill>
        <p:spPr>
          <a:xfrm>
            <a:off x="1095375" y="5705475"/>
            <a:ext cx="409575" cy="342900"/>
          </a:xfrm>
          <a:prstGeom prst="rect">
            <a:avLst/>
          </a:prstGeom>
        </p:spPr>
      </p:pic>
    </p:spTree>
    <p:extLst>
      <p:ext uri="{BB962C8B-B14F-4D97-AF65-F5344CB8AC3E}">
        <p14:creationId xmlns:p14="http://schemas.microsoft.com/office/powerpoint/2010/main" val="10066163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DCB7045-56CB-4266-90C2-6DC3FF2359CD}"/>
              </a:ext>
            </a:extLst>
          </p:cNvPr>
          <p:cNvSpPr>
            <a:spLocks noGrp="1"/>
          </p:cNvSpPr>
          <p:nvPr>
            <p:ph type="sldNum" sz="quarter" idx="12"/>
          </p:nvPr>
        </p:nvSpPr>
        <p:spPr/>
        <p:txBody>
          <a:bodyPr/>
          <a:lstStyle/>
          <a:p>
            <a:fld id="{320A449E-14DF-4794-AA41-7773F8124BD1}" type="slidenum">
              <a:rPr lang="de-DE" smtClean="0"/>
              <a:pPr/>
              <a:t>33</a:t>
            </a:fld>
            <a:endParaRPr lang="de-DE"/>
          </a:p>
        </p:txBody>
      </p:sp>
      <p:sp>
        <p:nvSpPr>
          <p:cNvPr id="4" name="Title 3">
            <a:extLst>
              <a:ext uri="{FF2B5EF4-FFF2-40B4-BE49-F238E27FC236}">
                <a16:creationId xmlns:a16="http://schemas.microsoft.com/office/drawing/2014/main" id="{38A302A3-4279-4133-B396-D39339AE3399}"/>
              </a:ext>
            </a:extLst>
          </p:cNvPr>
          <p:cNvSpPr>
            <a:spLocks noGrp="1"/>
          </p:cNvSpPr>
          <p:nvPr>
            <p:ph type="title"/>
          </p:nvPr>
        </p:nvSpPr>
        <p:spPr>
          <a:solidFill>
            <a:schemeClr val="accent1"/>
          </a:solidFill>
        </p:spPr>
        <p:txBody>
          <a:bodyPr/>
          <a:lstStyle/>
          <a:p>
            <a:r>
              <a:rPr lang="en-US">
                <a:solidFill>
                  <a:schemeClr val="bg1"/>
                </a:solidFill>
              </a:rPr>
              <a:t>Results</a:t>
            </a:r>
          </a:p>
        </p:txBody>
      </p:sp>
      <p:pic>
        <p:nvPicPr>
          <p:cNvPr id="5" name="Picture 4">
            <a:extLst>
              <a:ext uri="{FF2B5EF4-FFF2-40B4-BE49-F238E27FC236}">
                <a16:creationId xmlns:a16="http://schemas.microsoft.com/office/drawing/2014/main" id="{56D43908-8420-42E8-945F-03C3A0EC87EB}"/>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89C99AFE-E546-4947-ACD9-9C75551B16C4}"/>
              </a:ext>
            </a:extLst>
          </p:cNvPr>
          <p:cNvPicPr>
            <a:picLocks noChangeAspect="1"/>
          </p:cNvPicPr>
          <p:nvPr/>
        </p:nvPicPr>
        <p:blipFill>
          <a:blip r:embed="rId3"/>
          <a:stretch>
            <a:fillRect/>
          </a:stretch>
        </p:blipFill>
        <p:spPr>
          <a:xfrm>
            <a:off x="4446530" y="1719262"/>
            <a:ext cx="7745470" cy="3624263"/>
          </a:xfrm>
          <a:prstGeom prst="rect">
            <a:avLst/>
          </a:prstGeom>
        </p:spPr>
      </p:pic>
      <p:sp>
        <p:nvSpPr>
          <p:cNvPr id="8" name="TextBox 7">
            <a:extLst>
              <a:ext uri="{FF2B5EF4-FFF2-40B4-BE49-F238E27FC236}">
                <a16:creationId xmlns:a16="http://schemas.microsoft.com/office/drawing/2014/main" id="{58E6B213-C3EB-44BD-BDD5-6C3CF5216E20}"/>
              </a:ext>
            </a:extLst>
          </p:cNvPr>
          <p:cNvSpPr txBox="1"/>
          <p:nvPr/>
        </p:nvSpPr>
        <p:spPr>
          <a:xfrm>
            <a:off x="85725" y="1866900"/>
            <a:ext cx="4360805" cy="4431983"/>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View raw data of a determination (</a:t>
            </a:r>
            <a:r>
              <a:rPr lang="en-US" dirty="0" err="1"/>
              <a:t>ie</a:t>
            </a:r>
            <a:r>
              <a:rPr lang="en-US" dirty="0"/>
              <a:t> EP, time of titration</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View results from the calculations defined in the method/operating procedure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If statistics are enabled, view the mean, standard deviation, RSD,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Recalculate results by highlighting the result in the calculations and clicking the icon        . The calculation parameters can be edited, such as editing the formula with a correct sample size </a:t>
            </a:r>
          </a:p>
        </p:txBody>
      </p:sp>
      <p:pic>
        <p:nvPicPr>
          <p:cNvPr id="10" name="Picture 9">
            <a:extLst>
              <a:ext uri="{FF2B5EF4-FFF2-40B4-BE49-F238E27FC236}">
                <a16:creationId xmlns:a16="http://schemas.microsoft.com/office/drawing/2014/main" id="{8BCAC532-A097-41A4-B953-D95E99443529}"/>
              </a:ext>
            </a:extLst>
          </p:cNvPr>
          <p:cNvPicPr>
            <a:picLocks noChangeAspect="1"/>
          </p:cNvPicPr>
          <p:nvPr/>
        </p:nvPicPr>
        <p:blipFill>
          <a:blip r:embed="rId4"/>
          <a:stretch>
            <a:fillRect/>
          </a:stretch>
        </p:blipFill>
        <p:spPr>
          <a:xfrm>
            <a:off x="1208861" y="5092612"/>
            <a:ext cx="381814" cy="365213"/>
          </a:xfrm>
          <a:prstGeom prst="rect">
            <a:avLst/>
          </a:prstGeom>
        </p:spPr>
      </p:pic>
    </p:spTree>
    <p:extLst>
      <p:ext uri="{BB962C8B-B14F-4D97-AF65-F5344CB8AC3E}">
        <p14:creationId xmlns:p14="http://schemas.microsoft.com/office/powerpoint/2010/main" val="38335130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F6838D8-9C0C-4CEE-B627-AB8E1E9629A5}"/>
              </a:ext>
            </a:extLst>
          </p:cNvPr>
          <p:cNvSpPr>
            <a:spLocks noGrp="1"/>
          </p:cNvSpPr>
          <p:nvPr>
            <p:ph type="sldNum" sz="quarter" idx="12"/>
          </p:nvPr>
        </p:nvSpPr>
        <p:spPr/>
        <p:txBody>
          <a:bodyPr/>
          <a:lstStyle/>
          <a:p>
            <a:fld id="{320A449E-14DF-4794-AA41-7773F8124BD1}" type="slidenum">
              <a:rPr lang="de-DE" smtClean="0"/>
              <a:pPr/>
              <a:t>34</a:t>
            </a:fld>
            <a:endParaRPr lang="de-DE"/>
          </a:p>
        </p:txBody>
      </p:sp>
      <p:sp>
        <p:nvSpPr>
          <p:cNvPr id="4" name="Title 3">
            <a:extLst>
              <a:ext uri="{FF2B5EF4-FFF2-40B4-BE49-F238E27FC236}">
                <a16:creationId xmlns:a16="http://schemas.microsoft.com/office/drawing/2014/main" id="{D182E329-D22F-441F-BCBD-AECE0029BFC5}"/>
              </a:ext>
            </a:extLst>
          </p:cNvPr>
          <p:cNvSpPr>
            <a:spLocks noGrp="1"/>
          </p:cNvSpPr>
          <p:nvPr>
            <p:ph type="title"/>
          </p:nvPr>
        </p:nvSpPr>
        <p:spPr>
          <a:solidFill>
            <a:schemeClr val="accent1"/>
          </a:solidFill>
        </p:spPr>
        <p:txBody>
          <a:bodyPr/>
          <a:lstStyle/>
          <a:p>
            <a:r>
              <a:rPr lang="en-US">
                <a:solidFill>
                  <a:schemeClr val="bg1"/>
                </a:solidFill>
              </a:rPr>
              <a:t>Subsample</a:t>
            </a:r>
          </a:p>
        </p:txBody>
      </p:sp>
      <p:pic>
        <p:nvPicPr>
          <p:cNvPr id="5" name="Picture 4">
            <a:extLst>
              <a:ext uri="{FF2B5EF4-FFF2-40B4-BE49-F238E27FC236}">
                <a16:creationId xmlns:a16="http://schemas.microsoft.com/office/drawing/2014/main" id="{5E455576-1CF6-4881-AC83-D6B73BBE1CA4}"/>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7" name="Picture 6">
            <a:extLst>
              <a:ext uri="{FF2B5EF4-FFF2-40B4-BE49-F238E27FC236}">
                <a16:creationId xmlns:a16="http://schemas.microsoft.com/office/drawing/2014/main" id="{EB01D738-12DC-4DBB-AADA-579B9F4229B1}"/>
              </a:ext>
            </a:extLst>
          </p:cNvPr>
          <p:cNvPicPr>
            <a:picLocks noChangeAspect="1"/>
          </p:cNvPicPr>
          <p:nvPr/>
        </p:nvPicPr>
        <p:blipFill>
          <a:blip r:embed="rId3"/>
          <a:stretch>
            <a:fillRect/>
          </a:stretch>
        </p:blipFill>
        <p:spPr>
          <a:xfrm>
            <a:off x="5324474" y="1790700"/>
            <a:ext cx="1933575" cy="1514475"/>
          </a:xfrm>
          <a:prstGeom prst="rect">
            <a:avLst/>
          </a:prstGeom>
        </p:spPr>
      </p:pic>
      <p:sp>
        <p:nvSpPr>
          <p:cNvPr id="8" name="TextBox 7">
            <a:extLst>
              <a:ext uri="{FF2B5EF4-FFF2-40B4-BE49-F238E27FC236}">
                <a16:creationId xmlns:a16="http://schemas.microsoft.com/office/drawing/2014/main" id="{0B5B8198-8CBC-4F65-93F1-0B86F77D50AA}"/>
              </a:ext>
            </a:extLst>
          </p:cNvPr>
          <p:cNvSpPr txBox="1"/>
          <p:nvPr/>
        </p:nvSpPr>
        <p:spPr>
          <a:xfrm>
            <a:off x="100320" y="1790700"/>
            <a:ext cx="4157355" cy="4985980"/>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The Process, Equipment, History or Signatures can be viewed in the Subsample area if displayed</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Process - the method and OP name used for a determination can be viewed. An OP can be restored to the Process work area by clicking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Equipment – can get all information on instruments, work system, sensors and solutions. Including any monitoring, serial numbers, etc.</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History – shows the determination history including if it has been edited, when the subsample was run, completed, </a:t>
            </a:r>
            <a:r>
              <a:rPr lang="en-US" dirty="0" err="1"/>
              <a:t>ect</a:t>
            </a:r>
            <a:r>
              <a:rPr lang="en-US" dirty="0"/>
              <a:t>.</a:t>
            </a:r>
          </a:p>
        </p:txBody>
      </p:sp>
      <p:pic>
        <p:nvPicPr>
          <p:cNvPr id="10" name="Picture 9">
            <a:extLst>
              <a:ext uri="{FF2B5EF4-FFF2-40B4-BE49-F238E27FC236}">
                <a16:creationId xmlns:a16="http://schemas.microsoft.com/office/drawing/2014/main" id="{C667476C-5090-4A70-A970-4B7A5BABBB69}"/>
              </a:ext>
            </a:extLst>
          </p:cNvPr>
          <p:cNvPicPr>
            <a:picLocks noChangeAspect="1"/>
          </p:cNvPicPr>
          <p:nvPr/>
        </p:nvPicPr>
        <p:blipFill>
          <a:blip r:embed="rId4"/>
          <a:stretch>
            <a:fillRect/>
          </a:stretch>
        </p:blipFill>
        <p:spPr>
          <a:xfrm>
            <a:off x="3419474" y="3677840"/>
            <a:ext cx="438150" cy="352425"/>
          </a:xfrm>
          <a:prstGeom prst="rect">
            <a:avLst/>
          </a:prstGeom>
        </p:spPr>
      </p:pic>
      <p:pic>
        <p:nvPicPr>
          <p:cNvPr id="12" name="Picture 11">
            <a:extLst>
              <a:ext uri="{FF2B5EF4-FFF2-40B4-BE49-F238E27FC236}">
                <a16:creationId xmlns:a16="http://schemas.microsoft.com/office/drawing/2014/main" id="{F200212B-C629-4419-B00B-3FA670D244EB}"/>
              </a:ext>
            </a:extLst>
          </p:cNvPr>
          <p:cNvPicPr>
            <a:picLocks noChangeAspect="1"/>
          </p:cNvPicPr>
          <p:nvPr/>
        </p:nvPicPr>
        <p:blipFill>
          <a:blip r:embed="rId5"/>
          <a:stretch>
            <a:fillRect/>
          </a:stretch>
        </p:blipFill>
        <p:spPr>
          <a:xfrm>
            <a:off x="8452614" y="1719262"/>
            <a:ext cx="3739386" cy="4622007"/>
          </a:xfrm>
          <a:prstGeom prst="rect">
            <a:avLst/>
          </a:prstGeom>
        </p:spPr>
      </p:pic>
    </p:spTree>
    <p:extLst>
      <p:ext uri="{BB962C8B-B14F-4D97-AF65-F5344CB8AC3E}">
        <p14:creationId xmlns:p14="http://schemas.microsoft.com/office/powerpoint/2010/main" val="47168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65324CB-8534-4329-B6FE-591D9747E163}"/>
              </a:ext>
            </a:extLst>
          </p:cNvPr>
          <p:cNvSpPr>
            <a:spLocks noGrp="1"/>
          </p:cNvSpPr>
          <p:nvPr>
            <p:ph type="sldNum" sz="quarter" idx="12"/>
          </p:nvPr>
        </p:nvSpPr>
        <p:spPr/>
        <p:txBody>
          <a:bodyPr/>
          <a:lstStyle/>
          <a:p>
            <a:fld id="{320A449E-14DF-4794-AA41-7773F8124BD1}" type="slidenum">
              <a:rPr lang="de-DE" smtClean="0"/>
              <a:pPr/>
              <a:t>35</a:t>
            </a:fld>
            <a:endParaRPr lang="de-DE"/>
          </a:p>
        </p:txBody>
      </p:sp>
      <p:sp>
        <p:nvSpPr>
          <p:cNvPr id="4" name="Title 3">
            <a:extLst>
              <a:ext uri="{FF2B5EF4-FFF2-40B4-BE49-F238E27FC236}">
                <a16:creationId xmlns:a16="http://schemas.microsoft.com/office/drawing/2014/main" id="{7E2B8FE2-FC1B-4AB2-BBC0-7E6540C2DB54}"/>
              </a:ext>
            </a:extLst>
          </p:cNvPr>
          <p:cNvSpPr>
            <a:spLocks noGrp="1"/>
          </p:cNvSpPr>
          <p:nvPr>
            <p:ph type="title"/>
          </p:nvPr>
        </p:nvSpPr>
        <p:spPr>
          <a:solidFill>
            <a:schemeClr val="accent1"/>
          </a:solidFill>
        </p:spPr>
        <p:txBody>
          <a:bodyPr/>
          <a:lstStyle/>
          <a:p>
            <a:r>
              <a:rPr lang="en-US">
                <a:solidFill>
                  <a:schemeClr val="bg1"/>
                </a:solidFill>
              </a:rPr>
              <a:t>Creating Reports</a:t>
            </a:r>
          </a:p>
        </p:txBody>
      </p:sp>
      <p:pic>
        <p:nvPicPr>
          <p:cNvPr id="8" name="Picture 7">
            <a:extLst>
              <a:ext uri="{FF2B5EF4-FFF2-40B4-BE49-F238E27FC236}">
                <a16:creationId xmlns:a16="http://schemas.microsoft.com/office/drawing/2014/main" id="{15507E5D-7F0A-4C58-8988-A71D4080833F}"/>
              </a:ext>
            </a:extLst>
          </p:cNvPr>
          <p:cNvPicPr>
            <a:picLocks noChangeAspect="1"/>
          </p:cNvPicPr>
          <p:nvPr/>
        </p:nvPicPr>
        <p:blipFill>
          <a:blip r:embed="rId2"/>
          <a:stretch>
            <a:fillRect/>
          </a:stretch>
        </p:blipFill>
        <p:spPr>
          <a:xfrm>
            <a:off x="3686260" y="1719262"/>
            <a:ext cx="8505740" cy="4214813"/>
          </a:xfrm>
          <a:prstGeom prst="rect">
            <a:avLst/>
          </a:prstGeom>
        </p:spPr>
      </p:pic>
      <p:sp>
        <p:nvSpPr>
          <p:cNvPr id="9" name="TextBox 8">
            <a:extLst>
              <a:ext uri="{FF2B5EF4-FFF2-40B4-BE49-F238E27FC236}">
                <a16:creationId xmlns:a16="http://schemas.microsoft.com/office/drawing/2014/main" id="{572A28C1-50C8-41FA-9078-C4017C639301}"/>
              </a:ext>
            </a:extLst>
          </p:cNvPr>
          <p:cNvSpPr txBox="1"/>
          <p:nvPr/>
        </p:nvSpPr>
        <p:spPr>
          <a:xfrm>
            <a:off x="76242" y="1965484"/>
            <a:ext cx="3533775" cy="4154984"/>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In the sample list area highlight the subsample(s) to be printed and click on the create report icon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Select which report template you want to use. Report templates cannot currently be edited.</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Select printer or PDF and a target location for a PDF</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Printer settings are in the General Settings subsection. </a:t>
            </a:r>
          </a:p>
        </p:txBody>
      </p:sp>
      <p:pic>
        <p:nvPicPr>
          <p:cNvPr id="10" name="Picture 9">
            <a:extLst>
              <a:ext uri="{FF2B5EF4-FFF2-40B4-BE49-F238E27FC236}">
                <a16:creationId xmlns:a16="http://schemas.microsoft.com/office/drawing/2014/main" id="{0A7C3E1B-9D7B-43FD-95CE-0EC5115B23B5}"/>
              </a:ext>
            </a:extLst>
          </p:cNvPr>
          <p:cNvPicPr>
            <a:picLocks noChangeAspect="1"/>
          </p:cNvPicPr>
          <p:nvPr/>
        </p:nvPicPr>
        <p:blipFill>
          <a:blip r:embed="rId3"/>
          <a:stretch>
            <a:fillRect/>
          </a:stretch>
        </p:blipFill>
        <p:spPr>
          <a:xfrm>
            <a:off x="11186040" y="516731"/>
            <a:ext cx="685800" cy="685800"/>
          </a:xfrm>
          <a:prstGeom prst="rect">
            <a:avLst/>
          </a:prstGeom>
        </p:spPr>
      </p:pic>
    </p:spTree>
    <p:extLst>
      <p:ext uri="{BB962C8B-B14F-4D97-AF65-F5344CB8AC3E}">
        <p14:creationId xmlns:p14="http://schemas.microsoft.com/office/powerpoint/2010/main" val="928214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D24A826-E265-460F-9CB8-55FACD1A0276}"/>
              </a:ext>
            </a:extLst>
          </p:cNvPr>
          <p:cNvSpPr>
            <a:spLocks noGrp="1"/>
          </p:cNvSpPr>
          <p:nvPr>
            <p:ph type="sldNum" sz="quarter" idx="12"/>
          </p:nvPr>
        </p:nvSpPr>
        <p:spPr/>
        <p:txBody>
          <a:bodyPr/>
          <a:lstStyle/>
          <a:p>
            <a:fld id="{320A449E-14DF-4794-AA41-7773F8124BD1}" type="slidenum">
              <a:rPr lang="de-DE" smtClean="0"/>
              <a:pPr/>
              <a:t>36</a:t>
            </a:fld>
            <a:endParaRPr lang="de-DE"/>
          </a:p>
        </p:txBody>
      </p:sp>
      <p:sp>
        <p:nvSpPr>
          <p:cNvPr id="4" name="Title 3">
            <a:extLst>
              <a:ext uri="{FF2B5EF4-FFF2-40B4-BE49-F238E27FC236}">
                <a16:creationId xmlns:a16="http://schemas.microsoft.com/office/drawing/2014/main" id="{362C54F4-974E-4263-802F-1E55738BD0A6}"/>
              </a:ext>
            </a:extLst>
          </p:cNvPr>
          <p:cNvSpPr>
            <a:spLocks noGrp="1"/>
          </p:cNvSpPr>
          <p:nvPr>
            <p:ph type="title"/>
          </p:nvPr>
        </p:nvSpPr>
        <p:spPr>
          <a:solidFill>
            <a:schemeClr val="accent1"/>
          </a:solidFill>
        </p:spPr>
        <p:txBody>
          <a:bodyPr/>
          <a:lstStyle/>
          <a:p>
            <a:r>
              <a:rPr lang="en-US">
                <a:solidFill>
                  <a:schemeClr val="bg1"/>
                </a:solidFill>
              </a:rPr>
              <a:t>Backup Database</a:t>
            </a:r>
          </a:p>
        </p:txBody>
      </p:sp>
      <p:pic>
        <p:nvPicPr>
          <p:cNvPr id="6" name="Picture 5">
            <a:extLst>
              <a:ext uri="{FF2B5EF4-FFF2-40B4-BE49-F238E27FC236}">
                <a16:creationId xmlns:a16="http://schemas.microsoft.com/office/drawing/2014/main" id="{A4D1BF01-D5DE-429B-94C5-41E38FC5809C}"/>
              </a:ext>
            </a:extLst>
          </p:cNvPr>
          <p:cNvPicPr>
            <a:picLocks noChangeAspect="1"/>
          </p:cNvPicPr>
          <p:nvPr/>
        </p:nvPicPr>
        <p:blipFill>
          <a:blip r:embed="rId2"/>
          <a:stretch>
            <a:fillRect/>
          </a:stretch>
        </p:blipFill>
        <p:spPr>
          <a:xfrm>
            <a:off x="11186040" y="516731"/>
            <a:ext cx="685800" cy="685800"/>
          </a:xfrm>
          <a:prstGeom prst="rect">
            <a:avLst/>
          </a:prstGeom>
        </p:spPr>
      </p:pic>
      <p:pic>
        <p:nvPicPr>
          <p:cNvPr id="8" name="Picture 7">
            <a:extLst>
              <a:ext uri="{FF2B5EF4-FFF2-40B4-BE49-F238E27FC236}">
                <a16:creationId xmlns:a16="http://schemas.microsoft.com/office/drawing/2014/main" id="{515CD03A-20A9-4901-8E5E-923054999411}"/>
              </a:ext>
            </a:extLst>
          </p:cNvPr>
          <p:cNvPicPr>
            <a:picLocks noChangeAspect="1"/>
          </p:cNvPicPr>
          <p:nvPr/>
        </p:nvPicPr>
        <p:blipFill>
          <a:blip r:embed="rId3"/>
          <a:stretch>
            <a:fillRect/>
          </a:stretch>
        </p:blipFill>
        <p:spPr>
          <a:xfrm>
            <a:off x="5753100" y="1804988"/>
            <a:ext cx="6338580" cy="2376968"/>
          </a:xfrm>
          <a:prstGeom prst="rect">
            <a:avLst/>
          </a:prstGeom>
        </p:spPr>
      </p:pic>
      <p:sp>
        <p:nvSpPr>
          <p:cNvPr id="9" name="TextBox 8">
            <a:extLst>
              <a:ext uri="{FF2B5EF4-FFF2-40B4-BE49-F238E27FC236}">
                <a16:creationId xmlns:a16="http://schemas.microsoft.com/office/drawing/2014/main" id="{3F1585EE-7AA4-4262-B59F-8338F7B053B8}"/>
              </a:ext>
            </a:extLst>
          </p:cNvPr>
          <p:cNvSpPr txBox="1"/>
          <p:nvPr/>
        </p:nvSpPr>
        <p:spPr>
          <a:xfrm>
            <a:off x="50160" y="2085975"/>
            <a:ext cx="5652780"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The entire database (</a:t>
            </a:r>
            <a:r>
              <a:rPr lang="en-US" dirty="0" err="1"/>
              <a:t>ie</a:t>
            </a:r>
            <a:r>
              <a:rPr lang="en-US" dirty="0"/>
              <a:t> work systems, sensors, solutions, methods, OPs, sample lists, sample profiles) can be backed up as a .</a:t>
            </a:r>
            <a:r>
              <a:rPr lang="en-US" dirty="0" err="1"/>
              <a:t>bak</a:t>
            </a:r>
            <a:r>
              <a:rPr lang="en-US" dirty="0"/>
              <a:t> file in the Settings work area in the subsection Database Management</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Databases can only be backed up in this subsection. Databases cannot be reset or restored here</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hlinkClick r:id="rId4"/>
              </a:rPr>
              <a:t>OMNIS Database Best Practices</a:t>
            </a:r>
            <a:endParaRPr lang="en-US" dirty="0"/>
          </a:p>
        </p:txBody>
      </p:sp>
    </p:spTree>
    <p:extLst>
      <p:ext uri="{BB962C8B-B14F-4D97-AF65-F5344CB8AC3E}">
        <p14:creationId xmlns:p14="http://schemas.microsoft.com/office/powerpoint/2010/main" val="28572215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63034FC-6D92-4DA5-9FA2-3CC1ABA0EE06}"/>
              </a:ext>
            </a:extLst>
          </p:cNvPr>
          <p:cNvSpPr>
            <a:spLocks noGrp="1"/>
          </p:cNvSpPr>
          <p:nvPr>
            <p:ph type="sldNum" sz="quarter" idx="12"/>
          </p:nvPr>
        </p:nvSpPr>
        <p:spPr/>
        <p:txBody>
          <a:bodyPr/>
          <a:lstStyle/>
          <a:p>
            <a:fld id="{320A449E-14DF-4794-AA41-7773F8124BD1}" type="slidenum">
              <a:rPr lang="de-DE" smtClean="0"/>
              <a:pPr/>
              <a:t>37</a:t>
            </a:fld>
            <a:endParaRPr lang="de-DE"/>
          </a:p>
        </p:txBody>
      </p:sp>
      <p:sp>
        <p:nvSpPr>
          <p:cNvPr id="4" name="Title 3">
            <a:extLst>
              <a:ext uri="{FF2B5EF4-FFF2-40B4-BE49-F238E27FC236}">
                <a16:creationId xmlns:a16="http://schemas.microsoft.com/office/drawing/2014/main" id="{784FA164-9934-4AF4-A80D-8F9463159789}"/>
              </a:ext>
            </a:extLst>
          </p:cNvPr>
          <p:cNvSpPr>
            <a:spLocks noGrp="1"/>
          </p:cNvSpPr>
          <p:nvPr>
            <p:ph type="title"/>
          </p:nvPr>
        </p:nvSpPr>
        <p:spPr>
          <a:solidFill>
            <a:schemeClr val="accent1"/>
          </a:solidFill>
        </p:spPr>
        <p:txBody>
          <a:bodyPr/>
          <a:lstStyle/>
          <a:p>
            <a:r>
              <a:rPr lang="en-US">
                <a:solidFill>
                  <a:schemeClr val="bg1"/>
                </a:solidFill>
              </a:rPr>
              <a:t>Database Administration</a:t>
            </a:r>
          </a:p>
        </p:txBody>
      </p:sp>
      <p:pic>
        <p:nvPicPr>
          <p:cNvPr id="5" name="Picture 4">
            <a:extLst>
              <a:ext uri="{FF2B5EF4-FFF2-40B4-BE49-F238E27FC236}">
                <a16:creationId xmlns:a16="http://schemas.microsoft.com/office/drawing/2014/main" id="{D4825045-BAF0-4DE6-BC3F-BF465B0B9494}"/>
              </a:ext>
            </a:extLst>
          </p:cNvPr>
          <p:cNvPicPr>
            <a:picLocks noChangeAspect="1"/>
          </p:cNvPicPr>
          <p:nvPr/>
        </p:nvPicPr>
        <p:blipFill>
          <a:blip r:embed="rId2"/>
          <a:stretch>
            <a:fillRect/>
          </a:stretch>
        </p:blipFill>
        <p:spPr>
          <a:xfrm>
            <a:off x="11060077" y="516731"/>
            <a:ext cx="811763" cy="685800"/>
          </a:xfrm>
          <a:prstGeom prst="rect">
            <a:avLst/>
          </a:prstGeom>
        </p:spPr>
      </p:pic>
      <p:sp>
        <p:nvSpPr>
          <p:cNvPr id="8" name="TextBox 7">
            <a:extLst>
              <a:ext uri="{FF2B5EF4-FFF2-40B4-BE49-F238E27FC236}">
                <a16:creationId xmlns:a16="http://schemas.microsoft.com/office/drawing/2014/main" id="{1F0EA01E-44FA-457D-862B-75C9BF21B020}"/>
              </a:ext>
            </a:extLst>
          </p:cNvPr>
          <p:cNvSpPr txBox="1"/>
          <p:nvPr/>
        </p:nvSpPr>
        <p:spPr>
          <a:xfrm>
            <a:off x="95250" y="2044005"/>
            <a:ext cx="5257800" cy="2769989"/>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a:t>The database administration is a separate application from the software</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Databases can be backed up, restored or reset from the database administration</a:t>
            </a:r>
          </a:p>
          <a:p>
            <a:pPr marL="285750" indent="-285750" algn="l">
              <a:buFont typeface="Arial" panose="020B0604020202020204" pitchFamily="34" charset="0"/>
              <a:buChar char="•"/>
            </a:pPr>
            <a:endParaRPr lang="en-US"/>
          </a:p>
          <a:p>
            <a:pPr marL="285750" indent="-285750" algn="l">
              <a:buFont typeface="Arial" panose="020B0604020202020204" pitchFamily="34" charset="0"/>
              <a:buChar char="•"/>
            </a:pPr>
            <a:r>
              <a:rPr lang="en-US"/>
              <a:t>The database administration version must match the version of OMNIS software on the PC. In case the software is updated, the database administration can be updated here</a:t>
            </a:r>
          </a:p>
        </p:txBody>
      </p:sp>
      <p:pic>
        <p:nvPicPr>
          <p:cNvPr id="6" name="Picture 5">
            <a:extLst>
              <a:ext uri="{FF2B5EF4-FFF2-40B4-BE49-F238E27FC236}">
                <a16:creationId xmlns:a16="http://schemas.microsoft.com/office/drawing/2014/main" id="{2EECDC5B-EB9C-DF2E-7093-830C73AB2C78}"/>
              </a:ext>
            </a:extLst>
          </p:cNvPr>
          <p:cNvPicPr>
            <a:picLocks noChangeAspect="1"/>
          </p:cNvPicPr>
          <p:nvPr/>
        </p:nvPicPr>
        <p:blipFill>
          <a:blip r:embed="rId3"/>
          <a:stretch>
            <a:fillRect/>
          </a:stretch>
        </p:blipFill>
        <p:spPr>
          <a:xfrm>
            <a:off x="5464816" y="2044005"/>
            <a:ext cx="6510627" cy="3700724"/>
          </a:xfrm>
          <a:prstGeom prst="rect">
            <a:avLst/>
          </a:prstGeom>
        </p:spPr>
      </p:pic>
    </p:spTree>
    <p:extLst>
      <p:ext uri="{BB962C8B-B14F-4D97-AF65-F5344CB8AC3E}">
        <p14:creationId xmlns:p14="http://schemas.microsoft.com/office/powerpoint/2010/main" val="2704095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C63D3C5-188E-B6CA-7F44-3CBB4875F0BF}"/>
              </a:ext>
            </a:extLst>
          </p:cNvPr>
          <p:cNvSpPr>
            <a:spLocks noGrp="1"/>
          </p:cNvSpPr>
          <p:nvPr>
            <p:ph type="title"/>
          </p:nvPr>
        </p:nvSpPr>
        <p:spPr/>
        <p:txBody>
          <a:bodyPr/>
          <a:lstStyle/>
          <a:p>
            <a:r>
              <a:rPr lang="en-US" dirty="0"/>
              <a:t>OMNIS Support </a:t>
            </a:r>
          </a:p>
        </p:txBody>
      </p:sp>
      <p:sp>
        <p:nvSpPr>
          <p:cNvPr id="4" name="Footer Placeholder 3">
            <a:extLst>
              <a:ext uri="{FF2B5EF4-FFF2-40B4-BE49-F238E27FC236}">
                <a16:creationId xmlns:a16="http://schemas.microsoft.com/office/drawing/2014/main" id="{E759667C-149E-AAD5-4C09-48780E7F4843}"/>
              </a:ext>
            </a:extLst>
          </p:cNvPr>
          <p:cNvSpPr>
            <a:spLocks noGrp="1"/>
          </p:cNvSpPr>
          <p:nvPr>
            <p:ph type="ftr" sz="quarter" idx="11"/>
          </p:nvPr>
        </p:nvSpPr>
        <p:spPr/>
        <p:txBody>
          <a:bodyPr/>
          <a:lstStyle/>
          <a:p>
            <a:r>
              <a:rPr lang="en-US"/>
              <a:t>Title of presentation</a:t>
            </a:r>
            <a:endParaRPr lang="de-DE"/>
          </a:p>
        </p:txBody>
      </p:sp>
      <p:sp>
        <p:nvSpPr>
          <p:cNvPr id="5" name="Slide Number Placeholder 4">
            <a:extLst>
              <a:ext uri="{FF2B5EF4-FFF2-40B4-BE49-F238E27FC236}">
                <a16:creationId xmlns:a16="http://schemas.microsoft.com/office/drawing/2014/main" id="{B5A45624-0B30-6C9A-8C3C-D15751718E69}"/>
              </a:ext>
            </a:extLst>
          </p:cNvPr>
          <p:cNvSpPr>
            <a:spLocks noGrp="1"/>
          </p:cNvSpPr>
          <p:nvPr>
            <p:ph type="sldNum" sz="quarter" idx="12"/>
          </p:nvPr>
        </p:nvSpPr>
        <p:spPr/>
        <p:txBody>
          <a:bodyPr/>
          <a:lstStyle/>
          <a:p>
            <a:fld id="{320A449E-14DF-4794-AA41-7773F8124BD1}" type="slidenum">
              <a:rPr lang="de-DE" smtClean="0"/>
              <a:pPr/>
              <a:t>38</a:t>
            </a:fld>
            <a:endParaRPr lang="de-DE"/>
          </a:p>
        </p:txBody>
      </p:sp>
      <p:sp>
        <p:nvSpPr>
          <p:cNvPr id="7" name="TextBox 6">
            <a:extLst>
              <a:ext uri="{FF2B5EF4-FFF2-40B4-BE49-F238E27FC236}">
                <a16:creationId xmlns:a16="http://schemas.microsoft.com/office/drawing/2014/main" id="{56A3B433-5E9B-5BA2-311E-DD34DEC91684}"/>
              </a:ext>
            </a:extLst>
          </p:cNvPr>
          <p:cNvSpPr txBox="1"/>
          <p:nvPr/>
        </p:nvSpPr>
        <p:spPr>
          <a:xfrm>
            <a:off x="674914" y="2035629"/>
            <a:ext cx="9187543" cy="3600986"/>
          </a:xfrm>
          <a:prstGeom prst="rect">
            <a:avLst/>
          </a:prstGeom>
          <a:noFill/>
        </p:spPr>
        <p:txBody>
          <a:bodyPr wrap="square" lIns="0" tIns="0" rIns="0" bIns="0" rtlCol="0">
            <a:spAutoFit/>
          </a:bodyPr>
          <a:lstStyle/>
          <a:p>
            <a:pPr marL="285750" indent="-285750" algn="l">
              <a:buFont typeface="Arial" panose="020B0604020202020204" pitchFamily="34" charset="0"/>
              <a:buChar char="•"/>
            </a:pPr>
            <a:r>
              <a:rPr lang="en-US" dirty="0"/>
              <a:t>Knowledge Base: </a:t>
            </a:r>
            <a:r>
              <a:rPr lang="en-US" dirty="0">
                <a:hlinkClick r:id="rId2"/>
              </a:rPr>
              <a:t>Metrohm OMNIS Help</a:t>
            </a:r>
            <a:r>
              <a:rPr lang="en-US" dirty="0"/>
              <a:t>  </a:t>
            </a:r>
          </a:p>
          <a:p>
            <a:pPr marL="742950" lvl="1" indent="-285750">
              <a:buFont typeface="Arial" panose="020B0604020202020204" pitchFamily="34" charset="0"/>
              <a:buChar char="•"/>
            </a:pPr>
            <a:r>
              <a:rPr lang="en-US" dirty="0"/>
              <a:t>Press F1 anywhere in OMNIS to access the help menu</a:t>
            </a:r>
          </a:p>
          <a:p>
            <a:pPr marL="742950" lvl="1" indent="-285750">
              <a:buFont typeface="Arial" panose="020B0604020202020204" pitchFamily="34" charset="0"/>
              <a:buChar char="•"/>
            </a:pPr>
            <a:r>
              <a:rPr lang="en-US" dirty="0"/>
              <a:t>Hover over icons to have them identify what they are and look for the  to link to the online help for that specific area.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Metrohm USA Technical Support: </a:t>
            </a:r>
            <a:r>
              <a:rPr lang="en-US" dirty="0">
                <a:hlinkClick r:id="rId3"/>
              </a:rPr>
              <a:t>https://support.metrohmusa.com/hc/en-us</a:t>
            </a:r>
            <a:endParaRPr lang="en-US" dirty="0"/>
          </a:p>
          <a:p>
            <a:pPr marL="742950" lvl="1" indent="-285750">
              <a:buFont typeface="Arial" panose="020B0604020202020204" pitchFamily="34" charset="0"/>
              <a:buChar char="•"/>
            </a:pPr>
            <a:r>
              <a:rPr lang="en-US" dirty="0"/>
              <a:t>To connect with us, please click “Submit a ticket” at the top right of the page</a:t>
            </a:r>
          </a:p>
          <a:p>
            <a:pPr marL="742950" lvl="1" indent="-285750">
              <a:buFont typeface="Arial" panose="020B0604020202020204" pitchFamily="34" charset="0"/>
              <a:buChar char="•"/>
            </a:pPr>
            <a:r>
              <a:rPr lang="en-US" dirty="0"/>
              <a:t>This support page includes relevant help notes and guides to keep you running or expand your working knowledge! </a:t>
            </a:r>
          </a:p>
          <a:p>
            <a:pPr marL="285750" indent="-285750" algn="l">
              <a:buFont typeface="Arial" panose="020B0604020202020204" pitchFamily="34" charset="0"/>
              <a:buChar char="•"/>
            </a:pPr>
            <a:endParaRPr lang="en-US" dirty="0"/>
          </a:p>
          <a:p>
            <a:pPr marL="285750" indent="-285750" algn="l">
              <a:buFont typeface="Arial" panose="020B0604020202020204" pitchFamily="34" charset="0"/>
              <a:buChar char="•"/>
            </a:pPr>
            <a:r>
              <a:rPr lang="en-US" dirty="0"/>
              <a:t>Applications Support: </a:t>
            </a:r>
            <a:r>
              <a:rPr lang="en-US" dirty="0">
                <a:hlinkClick r:id="rId4"/>
              </a:rPr>
              <a:t>https://www.metrohm.com/en_us/applications.html</a:t>
            </a:r>
            <a:endParaRPr lang="en-US" dirty="0"/>
          </a:p>
          <a:p>
            <a:pPr marL="285750" indent="-285750" algn="l">
              <a:buFont typeface="Arial" panose="020B0604020202020204" pitchFamily="34" charset="0"/>
              <a:buChar char="•"/>
            </a:pPr>
            <a:endParaRPr lang="en-US" dirty="0"/>
          </a:p>
          <a:p>
            <a:pPr algn="l"/>
            <a:endParaRPr lang="en-US" dirty="0"/>
          </a:p>
        </p:txBody>
      </p:sp>
    </p:spTree>
    <p:extLst>
      <p:ext uri="{BB962C8B-B14F-4D97-AF65-F5344CB8AC3E}">
        <p14:creationId xmlns:p14="http://schemas.microsoft.com/office/powerpoint/2010/main" val="15404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275114"/>
            <a:ext cx="6098400" cy="4581086"/>
          </a:xfrm>
        </p:spPr>
        <p:txBody>
          <a:bodyPr/>
          <a:lstStyle/>
          <a:p>
            <a:r>
              <a:rPr lang="en-US" b="1" u="sng" dirty="0"/>
              <a:t>Sample Lists</a:t>
            </a:r>
            <a:r>
              <a:rPr lang="en-US" dirty="0"/>
              <a:t> – Create a sample table and run samples, view a live titration or historical curve/result and reprocess data</a:t>
            </a:r>
          </a:p>
          <a:p>
            <a:r>
              <a:rPr lang="en-US" b="1" u="sng" dirty="0"/>
              <a:t>Control Charts </a:t>
            </a:r>
            <a:r>
              <a:rPr lang="en-US" u="sng" dirty="0"/>
              <a:t>-</a:t>
            </a:r>
            <a:r>
              <a:rPr lang="en-US" dirty="0"/>
              <a:t>  Control charts can be created, edited, and displayed</a:t>
            </a:r>
          </a:p>
          <a:p>
            <a:r>
              <a:rPr lang="en-US" b="1" u="sng" dirty="0"/>
              <a:t>Search Queries</a:t>
            </a:r>
            <a:r>
              <a:rPr lang="en-US" dirty="0"/>
              <a:t> – search for samples analyzed</a:t>
            </a:r>
          </a:p>
          <a:p>
            <a:r>
              <a:rPr lang="en-US" b="1" u="sng" dirty="0"/>
              <a:t>Sample Profiles</a:t>
            </a:r>
            <a:r>
              <a:rPr lang="en-US" dirty="0"/>
              <a:t> – template for creating samples, (OP linked to sample, number of sub-samples, </a:t>
            </a:r>
            <a:r>
              <a:rPr lang="en-US" dirty="0" err="1"/>
              <a:t>ect</a:t>
            </a:r>
            <a:r>
              <a:rPr lang="en-US" dirty="0"/>
              <a:t>)</a:t>
            </a:r>
          </a:p>
          <a:p>
            <a:r>
              <a:rPr lang="en-US" b="1" u="sng" dirty="0"/>
              <a:t>Sample Variables</a:t>
            </a:r>
            <a:r>
              <a:rPr lang="en-US" dirty="0"/>
              <a:t> – variable defined in samples that can be used in methods or OPs </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1"/>
            <a:ext cx="6098400" cy="2275114"/>
          </a:xfrm>
          <a:solidFill>
            <a:schemeClr val="tx1"/>
          </a:solidFill>
        </p:spPr>
        <p:txBody>
          <a:bodyPr/>
          <a:lstStyle/>
          <a:p>
            <a:r>
              <a:rPr lang="en-US"/>
              <a:t>Subsections - Samples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4</a:t>
            </a:fld>
            <a:endParaRPr lang="de-DE"/>
          </a:p>
        </p:txBody>
      </p:sp>
      <p:sp>
        <p:nvSpPr>
          <p:cNvPr id="4" name="TextBox 3">
            <a:extLst>
              <a:ext uri="{FF2B5EF4-FFF2-40B4-BE49-F238E27FC236}">
                <a16:creationId xmlns:a16="http://schemas.microsoft.com/office/drawing/2014/main" id="{8DFD50A0-D977-4844-8D99-06D130A61FF5}"/>
              </a:ext>
            </a:extLst>
          </p:cNvPr>
          <p:cNvSpPr txBox="1"/>
          <p:nvPr/>
        </p:nvSpPr>
        <p:spPr>
          <a:xfrm>
            <a:off x="8749154" y="2275114"/>
            <a:ext cx="2996531" cy="3877985"/>
          </a:xfrm>
          <a:prstGeom prst="rect">
            <a:avLst/>
          </a:prstGeom>
          <a:noFill/>
        </p:spPr>
        <p:txBody>
          <a:bodyPr wrap="square" lIns="0" tIns="0" rIns="0" bIns="0" rtlCol="0">
            <a:spAutoFit/>
          </a:bodyPr>
          <a:lstStyle/>
          <a:p>
            <a:pPr algn="l"/>
            <a:r>
              <a:rPr lang="en-US" sz="2800" dirty="0"/>
              <a:t>Sample Lists</a:t>
            </a:r>
          </a:p>
          <a:p>
            <a:pPr algn="l"/>
            <a:endParaRPr lang="en-US" sz="2800" dirty="0"/>
          </a:p>
          <a:p>
            <a:pPr algn="l"/>
            <a:r>
              <a:rPr lang="en-US" sz="2800" dirty="0"/>
              <a:t>Control Charts</a:t>
            </a:r>
          </a:p>
          <a:p>
            <a:pPr algn="l"/>
            <a:endParaRPr lang="en-US" sz="2800" dirty="0"/>
          </a:p>
          <a:p>
            <a:pPr algn="l"/>
            <a:r>
              <a:rPr lang="en-US" sz="2800" dirty="0"/>
              <a:t>Search Queries </a:t>
            </a:r>
          </a:p>
          <a:p>
            <a:pPr algn="l"/>
            <a:endParaRPr lang="en-US" sz="2800" dirty="0"/>
          </a:p>
          <a:p>
            <a:pPr algn="l"/>
            <a:r>
              <a:rPr lang="en-US" sz="2800" dirty="0"/>
              <a:t>Sample Profiles</a:t>
            </a:r>
          </a:p>
          <a:p>
            <a:pPr algn="l"/>
            <a:endParaRPr lang="en-US" sz="2800" dirty="0"/>
          </a:p>
          <a:p>
            <a:pPr algn="l"/>
            <a:r>
              <a:rPr lang="en-US" sz="2800" dirty="0"/>
              <a:t>Sample Variables</a:t>
            </a:r>
          </a:p>
        </p:txBody>
      </p:sp>
      <p:pic>
        <p:nvPicPr>
          <p:cNvPr id="8" name="Picture 7">
            <a:extLst>
              <a:ext uri="{FF2B5EF4-FFF2-40B4-BE49-F238E27FC236}">
                <a16:creationId xmlns:a16="http://schemas.microsoft.com/office/drawing/2014/main" id="{EC2854B4-31A3-9141-EE30-B931906CA4E5}"/>
              </a:ext>
            </a:extLst>
          </p:cNvPr>
          <p:cNvPicPr>
            <a:picLocks noChangeAspect="1"/>
          </p:cNvPicPr>
          <p:nvPr/>
        </p:nvPicPr>
        <p:blipFill>
          <a:blip r:embed="rId2"/>
          <a:stretch>
            <a:fillRect/>
          </a:stretch>
        </p:blipFill>
        <p:spPr>
          <a:xfrm>
            <a:off x="6808866" y="1411298"/>
            <a:ext cx="1790847" cy="4741801"/>
          </a:xfrm>
          <a:prstGeom prst="rect">
            <a:avLst/>
          </a:prstGeom>
        </p:spPr>
      </p:pic>
    </p:spTree>
    <p:extLst>
      <p:ext uri="{BB962C8B-B14F-4D97-AF65-F5344CB8AC3E}">
        <p14:creationId xmlns:p14="http://schemas.microsoft.com/office/powerpoint/2010/main" val="39430108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DB6D71A-7709-FA88-162A-505ADE116CD5}"/>
              </a:ext>
            </a:extLst>
          </p:cNvPr>
          <p:cNvSpPr>
            <a:spLocks noGrp="1"/>
          </p:cNvSpPr>
          <p:nvPr>
            <p:ph type="ftr" sz="quarter" idx="11"/>
          </p:nvPr>
        </p:nvSpPr>
        <p:spPr/>
        <p:txBody>
          <a:bodyPr/>
          <a:lstStyle/>
          <a:p>
            <a:r>
              <a:rPr lang="en-US"/>
              <a:t>Title of presentation</a:t>
            </a:r>
            <a:endParaRPr lang="de-DE"/>
          </a:p>
        </p:txBody>
      </p:sp>
      <p:sp>
        <p:nvSpPr>
          <p:cNvPr id="5" name="Slide Number Placeholder 4">
            <a:extLst>
              <a:ext uri="{FF2B5EF4-FFF2-40B4-BE49-F238E27FC236}">
                <a16:creationId xmlns:a16="http://schemas.microsoft.com/office/drawing/2014/main" id="{E87FA3BB-412E-1E42-60B1-A4ACA0793A37}"/>
              </a:ext>
            </a:extLst>
          </p:cNvPr>
          <p:cNvSpPr>
            <a:spLocks noGrp="1"/>
          </p:cNvSpPr>
          <p:nvPr>
            <p:ph type="sldNum" sz="quarter" idx="12"/>
          </p:nvPr>
        </p:nvSpPr>
        <p:spPr/>
        <p:txBody>
          <a:bodyPr/>
          <a:lstStyle/>
          <a:p>
            <a:fld id="{320A449E-14DF-4794-AA41-7773F8124BD1}" type="slidenum">
              <a:rPr lang="de-DE" smtClean="0"/>
              <a:pPr/>
              <a:t>5</a:t>
            </a:fld>
            <a:endParaRPr lang="de-DE"/>
          </a:p>
        </p:txBody>
      </p:sp>
      <p:sp>
        <p:nvSpPr>
          <p:cNvPr id="3" name="Title 2">
            <a:extLst>
              <a:ext uri="{FF2B5EF4-FFF2-40B4-BE49-F238E27FC236}">
                <a16:creationId xmlns:a16="http://schemas.microsoft.com/office/drawing/2014/main" id="{F55F71DA-9B1D-B650-785C-7EB3CFEF80A4}"/>
              </a:ext>
            </a:extLst>
          </p:cNvPr>
          <p:cNvSpPr>
            <a:spLocks noGrp="1"/>
          </p:cNvSpPr>
          <p:nvPr>
            <p:ph type="title"/>
          </p:nvPr>
        </p:nvSpPr>
        <p:spPr>
          <a:xfrm>
            <a:off x="-1" y="-424543"/>
            <a:ext cx="12192001" cy="1433211"/>
          </a:xfrm>
        </p:spPr>
        <p:txBody>
          <a:bodyPr/>
          <a:lstStyle/>
          <a:p>
            <a:r>
              <a:rPr lang="en-US" dirty="0"/>
              <a:t>Running your first analysis- a video guide </a:t>
            </a:r>
            <a:br>
              <a:rPr lang="en-US" dirty="0"/>
            </a:br>
            <a:r>
              <a:rPr lang="en-US" dirty="0"/>
              <a:t>(no audio) </a:t>
            </a:r>
          </a:p>
        </p:txBody>
      </p:sp>
      <p:pic>
        <p:nvPicPr>
          <p:cNvPr id="2" name="Titer run HCL video 2024-06-17_14h31_10">
            <a:hlinkClick r:id="" action="ppaction://media"/>
            <a:extLst>
              <a:ext uri="{FF2B5EF4-FFF2-40B4-BE49-F238E27FC236}">
                <a16:creationId xmlns:a16="http://schemas.microsoft.com/office/drawing/2014/main" id="{3A3862A7-4E63-A982-2BC1-2FC03D537A7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272" y="1008668"/>
            <a:ext cx="10882479" cy="5849332"/>
          </a:xfrm>
          <a:prstGeom prst="rect">
            <a:avLst/>
          </a:prstGeom>
        </p:spPr>
      </p:pic>
    </p:spTree>
    <p:extLst>
      <p:ext uri="{BB962C8B-B14F-4D97-AF65-F5344CB8AC3E}">
        <p14:creationId xmlns:p14="http://schemas.microsoft.com/office/powerpoint/2010/main" val="2722953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44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p:txBody>
          <a:bodyPr/>
          <a:lstStyle/>
          <a:p>
            <a:r>
              <a:rPr lang="en-US" b="1" u="sng"/>
              <a:t>Operating Procedures (OP)</a:t>
            </a:r>
            <a:r>
              <a:rPr lang="en-US"/>
              <a:t> – defines the work sequence for the analysis of samples. OPs are defined by methods and commands that can be run sequentially or in parallel </a:t>
            </a:r>
          </a:p>
          <a:p>
            <a:r>
              <a:rPr lang="en-US" b="1" u="sng"/>
              <a:t>Methods</a:t>
            </a:r>
            <a:r>
              <a:rPr lang="en-US"/>
              <a:t> – combination of commands arranged sequentially or in parallel. Methods must be assigned work systems and contained in an OP</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solidFill>
            <a:schemeClr val="tx1"/>
          </a:solidFill>
        </p:spPr>
        <p:txBody>
          <a:bodyPr/>
          <a:lstStyle/>
          <a:p>
            <a:r>
              <a:rPr lang="en-US"/>
              <a:t>Subsections - Processes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6</a:t>
            </a:fld>
            <a:endParaRPr lang="de-DE"/>
          </a:p>
        </p:txBody>
      </p:sp>
      <p:pic>
        <p:nvPicPr>
          <p:cNvPr id="6" name="Picture 5">
            <a:extLst>
              <a:ext uri="{FF2B5EF4-FFF2-40B4-BE49-F238E27FC236}">
                <a16:creationId xmlns:a16="http://schemas.microsoft.com/office/drawing/2014/main" id="{E1A94BE0-A4EE-4220-AEC6-C0F70280F318}"/>
              </a:ext>
            </a:extLst>
          </p:cNvPr>
          <p:cNvPicPr>
            <a:picLocks noChangeAspect="1"/>
          </p:cNvPicPr>
          <p:nvPr/>
        </p:nvPicPr>
        <p:blipFill>
          <a:blip r:embed="rId2"/>
          <a:stretch>
            <a:fillRect/>
          </a:stretch>
        </p:blipFill>
        <p:spPr>
          <a:xfrm>
            <a:off x="6440287" y="1941204"/>
            <a:ext cx="1885950" cy="3419475"/>
          </a:xfrm>
          <a:prstGeom prst="rect">
            <a:avLst/>
          </a:prstGeom>
        </p:spPr>
      </p:pic>
      <p:sp>
        <p:nvSpPr>
          <p:cNvPr id="4" name="TextBox 3">
            <a:extLst>
              <a:ext uri="{FF2B5EF4-FFF2-40B4-BE49-F238E27FC236}">
                <a16:creationId xmlns:a16="http://schemas.microsoft.com/office/drawing/2014/main" id="{D1A36615-F436-40A6-B027-CA89B808497E}"/>
              </a:ext>
            </a:extLst>
          </p:cNvPr>
          <p:cNvSpPr txBox="1"/>
          <p:nvPr/>
        </p:nvSpPr>
        <p:spPr>
          <a:xfrm>
            <a:off x="8238478" y="3018408"/>
            <a:ext cx="2361460" cy="1107996"/>
          </a:xfrm>
          <a:prstGeom prst="rect">
            <a:avLst/>
          </a:prstGeom>
          <a:noFill/>
        </p:spPr>
        <p:txBody>
          <a:bodyPr wrap="square" lIns="0" tIns="0" rIns="0" bIns="0" rtlCol="0">
            <a:spAutoFit/>
          </a:bodyPr>
          <a:lstStyle/>
          <a:p>
            <a:pPr algn="l"/>
            <a:r>
              <a:rPr lang="en-US"/>
              <a:t>Operating Procedure</a:t>
            </a:r>
          </a:p>
          <a:p>
            <a:pPr algn="l"/>
            <a:endParaRPr lang="en-US"/>
          </a:p>
          <a:p>
            <a:pPr algn="l"/>
            <a:endParaRPr lang="en-US"/>
          </a:p>
          <a:p>
            <a:pPr algn="l"/>
            <a:r>
              <a:rPr lang="en-US"/>
              <a:t>Methods</a:t>
            </a:r>
          </a:p>
        </p:txBody>
      </p:sp>
    </p:spTree>
    <p:extLst>
      <p:ext uri="{BB962C8B-B14F-4D97-AF65-F5344CB8AC3E}">
        <p14:creationId xmlns:p14="http://schemas.microsoft.com/office/powerpoint/2010/main" val="28171196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p:txBody>
          <a:bodyPr/>
          <a:lstStyle/>
          <a:p>
            <a:r>
              <a:rPr lang="en-US" b="1" u="sng"/>
              <a:t>Instruments</a:t>
            </a:r>
            <a:r>
              <a:rPr lang="en-US"/>
              <a:t> – comprised of one or more functional units and used for performing analysis and connected via a network</a:t>
            </a:r>
          </a:p>
          <a:p>
            <a:r>
              <a:rPr lang="en-US" b="1" u="sng"/>
              <a:t>Work Systems</a:t>
            </a:r>
            <a:r>
              <a:rPr lang="en-US"/>
              <a:t> – functional units reserved by the user. At least one WS must be assigned to a method contained in an OP</a:t>
            </a:r>
          </a:p>
          <a:p>
            <a:r>
              <a:rPr lang="en-US" b="1" u="sng"/>
              <a:t>Sensors</a:t>
            </a:r>
            <a:r>
              <a:rPr lang="en-US"/>
              <a:t> – used for measuring a physical or chemical properties. Can be digital or analog.</a:t>
            </a:r>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solidFill>
            <a:schemeClr val="tx1"/>
          </a:solidFill>
        </p:spPr>
        <p:txBody>
          <a:bodyPr/>
          <a:lstStyle/>
          <a:p>
            <a:r>
              <a:rPr lang="en-US"/>
              <a:t>Subsections - Equipment</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7</a:t>
            </a:fld>
            <a:endParaRPr lang="de-DE"/>
          </a:p>
        </p:txBody>
      </p:sp>
      <p:sp>
        <p:nvSpPr>
          <p:cNvPr id="4" name="TextBox 3">
            <a:extLst>
              <a:ext uri="{FF2B5EF4-FFF2-40B4-BE49-F238E27FC236}">
                <a16:creationId xmlns:a16="http://schemas.microsoft.com/office/drawing/2014/main" id="{3AF82798-476A-4D4B-A20B-F873ECAFF98D}"/>
              </a:ext>
            </a:extLst>
          </p:cNvPr>
          <p:cNvSpPr txBox="1"/>
          <p:nvPr/>
        </p:nvSpPr>
        <p:spPr>
          <a:xfrm>
            <a:off x="8274639" y="1516183"/>
            <a:ext cx="3823232" cy="4801314"/>
          </a:xfrm>
          <a:prstGeom prst="rect">
            <a:avLst/>
          </a:prstGeom>
          <a:noFill/>
        </p:spPr>
        <p:txBody>
          <a:bodyPr wrap="square" lIns="0" tIns="0" rIns="0" bIns="0" rtlCol="0">
            <a:spAutoFit/>
          </a:bodyPr>
          <a:lstStyle/>
          <a:p>
            <a:pPr algn="l"/>
            <a:r>
              <a:rPr lang="en-US" sz="2400" dirty="0"/>
              <a:t>Instruments</a:t>
            </a:r>
          </a:p>
          <a:p>
            <a:pPr algn="l"/>
            <a:endParaRPr lang="en-US" sz="2400" dirty="0"/>
          </a:p>
          <a:p>
            <a:pPr algn="l"/>
            <a:r>
              <a:rPr lang="en-US" sz="2400" dirty="0"/>
              <a:t>Work System (WS)</a:t>
            </a:r>
          </a:p>
          <a:p>
            <a:pPr algn="l"/>
            <a:endParaRPr lang="en-US" sz="2400" dirty="0"/>
          </a:p>
          <a:p>
            <a:pPr algn="l"/>
            <a:r>
              <a:rPr lang="en-US" sz="2400" dirty="0"/>
              <a:t>Sensors</a:t>
            </a:r>
          </a:p>
          <a:p>
            <a:pPr algn="l"/>
            <a:endParaRPr lang="en-US" sz="2400" dirty="0"/>
          </a:p>
          <a:p>
            <a:pPr algn="l"/>
            <a:r>
              <a:rPr lang="en-US" sz="2400" dirty="0"/>
              <a:t>Solutions</a:t>
            </a:r>
          </a:p>
          <a:p>
            <a:pPr algn="l"/>
            <a:endParaRPr lang="en-US" sz="2400" dirty="0"/>
          </a:p>
          <a:p>
            <a:pPr algn="l"/>
            <a:r>
              <a:rPr lang="en-US" sz="2400" dirty="0"/>
              <a:t>Custom Calibration Buffers</a:t>
            </a:r>
          </a:p>
          <a:p>
            <a:pPr algn="l"/>
            <a:endParaRPr lang="en-US" sz="2400" dirty="0"/>
          </a:p>
          <a:p>
            <a:pPr algn="l"/>
            <a:r>
              <a:rPr lang="en-US" sz="2400" dirty="0"/>
              <a:t>Standards</a:t>
            </a:r>
          </a:p>
          <a:p>
            <a:pPr algn="l"/>
            <a:endParaRPr lang="en-US" sz="2400" dirty="0"/>
          </a:p>
          <a:p>
            <a:r>
              <a:rPr lang="en-US" sz="2400" dirty="0"/>
              <a:t>Sample Racks</a:t>
            </a:r>
          </a:p>
        </p:txBody>
      </p:sp>
      <p:pic>
        <p:nvPicPr>
          <p:cNvPr id="8" name="Picture 7">
            <a:extLst>
              <a:ext uri="{FF2B5EF4-FFF2-40B4-BE49-F238E27FC236}">
                <a16:creationId xmlns:a16="http://schemas.microsoft.com/office/drawing/2014/main" id="{A7494343-40E7-1315-0381-61FC427BB3D5}"/>
              </a:ext>
            </a:extLst>
          </p:cNvPr>
          <p:cNvPicPr>
            <a:picLocks noChangeAspect="1"/>
          </p:cNvPicPr>
          <p:nvPr/>
        </p:nvPicPr>
        <p:blipFill>
          <a:blip r:embed="rId2"/>
          <a:stretch>
            <a:fillRect/>
          </a:stretch>
        </p:blipFill>
        <p:spPr>
          <a:xfrm>
            <a:off x="6429640" y="581352"/>
            <a:ext cx="1838808" cy="5898648"/>
          </a:xfrm>
          <a:prstGeom prst="rect">
            <a:avLst/>
          </a:prstGeom>
        </p:spPr>
      </p:pic>
    </p:spTree>
    <p:extLst>
      <p:ext uri="{BB962C8B-B14F-4D97-AF65-F5344CB8AC3E}">
        <p14:creationId xmlns:p14="http://schemas.microsoft.com/office/powerpoint/2010/main" val="39489406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525486"/>
            <a:ext cx="6098400" cy="4330714"/>
          </a:xfrm>
        </p:spPr>
        <p:txBody>
          <a:bodyPr/>
          <a:lstStyle/>
          <a:p>
            <a:r>
              <a:rPr lang="en-US" b="1" u="sng" dirty="0"/>
              <a:t>Solutions</a:t>
            </a:r>
            <a:r>
              <a:rPr lang="en-US" dirty="0"/>
              <a:t> – reagents (titrants &amp; auxiliary) that are dosed with a dosing unit </a:t>
            </a:r>
          </a:p>
          <a:p>
            <a:r>
              <a:rPr lang="en-US" b="1" u="sng" dirty="0"/>
              <a:t>Custom Calibration Buffers</a:t>
            </a:r>
            <a:r>
              <a:rPr lang="en-US" dirty="0"/>
              <a:t> – If commercially available pH buffers are not used, custom calibrated buffer solutions can be entered into the table for calibration of a pH electrode</a:t>
            </a:r>
          </a:p>
          <a:p>
            <a:r>
              <a:rPr lang="en-US" b="1" u="sng" dirty="0"/>
              <a:t>Standards </a:t>
            </a:r>
            <a:r>
              <a:rPr lang="en-US" dirty="0"/>
              <a:t>- Standards are used for reference standardization. Ex: NIR reflection standards</a:t>
            </a:r>
          </a:p>
          <a:p>
            <a:r>
              <a:rPr lang="en-US" b="1" u="sng" dirty="0"/>
              <a:t>Sample Racks</a:t>
            </a:r>
            <a:r>
              <a:rPr lang="en-US" dirty="0"/>
              <a:t> – used for the storage of sample vessels and placed on the rack base of the sample robot</a:t>
            </a:r>
          </a:p>
          <a:p>
            <a:endParaRPr lang="en-US" dirty="0"/>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0"/>
            <a:ext cx="6098400" cy="2525486"/>
          </a:xfrm>
          <a:solidFill>
            <a:schemeClr val="tx1"/>
          </a:solidFill>
        </p:spPr>
        <p:txBody>
          <a:bodyPr/>
          <a:lstStyle/>
          <a:p>
            <a:r>
              <a:rPr lang="en-US"/>
              <a:t>Subsections - Equipment</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8</a:t>
            </a:fld>
            <a:endParaRPr lang="de-DE"/>
          </a:p>
        </p:txBody>
      </p:sp>
      <p:pic>
        <p:nvPicPr>
          <p:cNvPr id="6" name="Picture 5">
            <a:extLst>
              <a:ext uri="{FF2B5EF4-FFF2-40B4-BE49-F238E27FC236}">
                <a16:creationId xmlns:a16="http://schemas.microsoft.com/office/drawing/2014/main" id="{24E0DF6D-98EE-CF89-ADA9-BB905613FF88}"/>
              </a:ext>
            </a:extLst>
          </p:cNvPr>
          <p:cNvPicPr>
            <a:picLocks noChangeAspect="1"/>
          </p:cNvPicPr>
          <p:nvPr/>
        </p:nvPicPr>
        <p:blipFill>
          <a:blip r:embed="rId2"/>
          <a:stretch>
            <a:fillRect/>
          </a:stretch>
        </p:blipFill>
        <p:spPr>
          <a:xfrm>
            <a:off x="6429640" y="581352"/>
            <a:ext cx="1838808" cy="5898648"/>
          </a:xfrm>
          <a:prstGeom prst="rect">
            <a:avLst/>
          </a:prstGeom>
        </p:spPr>
      </p:pic>
      <p:sp>
        <p:nvSpPr>
          <p:cNvPr id="10" name="TextBox 9">
            <a:extLst>
              <a:ext uri="{FF2B5EF4-FFF2-40B4-BE49-F238E27FC236}">
                <a16:creationId xmlns:a16="http://schemas.microsoft.com/office/drawing/2014/main" id="{2D102242-F649-50FC-1F6A-CA3CCED51516}"/>
              </a:ext>
            </a:extLst>
          </p:cNvPr>
          <p:cNvSpPr txBox="1"/>
          <p:nvPr/>
        </p:nvSpPr>
        <p:spPr>
          <a:xfrm>
            <a:off x="8274639" y="1516183"/>
            <a:ext cx="3823232" cy="4801314"/>
          </a:xfrm>
          <a:prstGeom prst="rect">
            <a:avLst/>
          </a:prstGeom>
          <a:noFill/>
        </p:spPr>
        <p:txBody>
          <a:bodyPr wrap="square" lIns="0" tIns="0" rIns="0" bIns="0" rtlCol="0">
            <a:spAutoFit/>
          </a:bodyPr>
          <a:lstStyle/>
          <a:p>
            <a:pPr algn="l"/>
            <a:r>
              <a:rPr lang="en-US" sz="2400" dirty="0"/>
              <a:t>Instruments</a:t>
            </a:r>
          </a:p>
          <a:p>
            <a:pPr algn="l"/>
            <a:endParaRPr lang="en-US" sz="2400" dirty="0"/>
          </a:p>
          <a:p>
            <a:pPr algn="l"/>
            <a:r>
              <a:rPr lang="en-US" sz="2400" dirty="0"/>
              <a:t>Work System (WS)</a:t>
            </a:r>
          </a:p>
          <a:p>
            <a:pPr algn="l"/>
            <a:endParaRPr lang="en-US" sz="2400" dirty="0"/>
          </a:p>
          <a:p>
            <a:pPr algn="l"/>
            <a:r>
              <a:rPr lang="en-US" sz="2400" dirty="0"/>
              <a:t>Sensors</a:t>
            </a:r>
          </a:p>
          <a:p>
            <a:pPr algn="l"/>
            <a:endParaRPr lang="en-US" sz="2400" dirty="0"/>
          </a:p>
          <a:p>
            <a:pPr algn="l"/>
            <a:r>
              <a:rPr lang="en-US" sz="2400" dirty="0"/>
              <a:t>Solutions</a:t>
            </a:r>
          </a:p>
          <a:p>
            <a:pPr algn="l"/>
            <a:endParaRPr lang="en-US" sz="2400" dirty="0"/>
          </a:p>
          <a:p>
            <a:pPr algn="l"/>
            <a:r>
              <a:rPr lang="en-US" sz="2400" dirty="0"/>
              <a:t>Custom Calibration Buffers</a:t>
            </a:r>
          </a:p>
          <a:p>
            <a:pPr algn="l"/>
            <a:endParaRPr lang="en-US" sz="2400" dirty="0"/>
          </a:p>
          <a:p>
            <a:pPr algn="l"/>
            <a:r>
              <a:rPr lang="en-US" sz="2400" dirty="0"/>
              <a:t>Standards</a:t>
            </a:r>
          </a:p>
          <a:p>
            <a:pPr algn="l"/>
            <a:endParaRPr lang="en-US" sz="2400" dirty="0"/>
          </a:p>
          <a:p>
            <a:r>
              <a:rPr lang="en-US" sz="2400" dirty="0"/>
              <a:t>Sample Racks</a:t>
            </a:r>
          </a:p>
        </p:txBody>
      </p:sp>
    </p:spTree>
    <p:extLst>
      <p:ext uri="{BB962C8B-B14F-4D97-AF65-F5344CB8AC3E}">
        <p14:creationId xmlns:p14="http://schemas.microsoft.com/office/powerpoint/2010/main" val="2256617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03DE348-43E8-48CF-B063-4413E1BCF510}"/>
              </a:ext>
            </a:extLst>
          </p:cNvPr>
          <p:cNvSpPr>
            <a:spLocks noGrp="1"/>
          </p:cNvSpPr>
          <p:nvPr>
            <p:ph type="body" sz="quarter" idx="16"/>
          </p:nvPr>
        </p:nvSpPr>
        <p:spPr>
          <a:xfrm>
            <a:off x="2399" y="2579914"/>
            <a:ext cx="6098400" cy="4276286"/>
          </a:xfrm>
        </p:spPr>
        <p:txBody>
          <a:bodyPr/>
          <a:lstStyle/>
          <a:p>
            <a:pPr>
              <a:lnSpc>
                <a:spcPct val="100000"/>
              </a:lnSpc>
            </a:pPr>
            <a:r>
              <a:rPr lang="en-US" b="1" u="sng" dirty="0"/>
              <a:t>General Settings</a:t>
            </a:r>
            <a:r>
              <a:rPr lang="en-US" dirty="0"/>
              <a:t> –  access user interface, emergency stop button, printer options, and notifications </a:t>
            </a:r>
          </a:p>
          <a:p>
            <a:pPr>
              <a:lnSpc>
                <a:spcPct val="100000"/>
              </a:lnSpc>
            </a:pPr>
            <a:r>
              <a:rPr lang="en-US" b="1" u="sng" dirty="0"/>
              <a:t>Advanced Settings </a:t>
            </a:r>
            <a:r>
              <a:rPr lang="en-US" dirty="0"/>
              <a:t>– access advanced settings, such as system (language), user management, and compliance</a:t>
            </a:r>
          </a:p>
          <a:p>
            <a:pPr>
              <a:lnSpc>
                <a:spcPct val="100000"/>
              </a:lnSpc>
            </a:pPr>
            <a:r>
              <a:rPr lang="en-US" b="1" u="sng" dirty="0"/>
              <a:t>Software Licenses</a:t>
            </a:r>
            <a:r>
              <a:rPr lang="en-US" dirty="0"/>
              <a:t> – add software licenses to increase functionality of titrator and number of instruments that can be connected</a:t>
            </a:r>
          </a:p>
          <a:p>
            <a:pPr>
              <a:lnSpc>
                <a:spcPct val="100000"/>
              </a:lnSpc>
            </a:pPr>
            <a:r>
              <a:rPr lang="en-US" b="1" u="sng" dirty="0"/>
              <a:t>Data Management</a:t>
            </a:r>
            <a:r>
              <a:rPr lang="en-US" dirty="0"/>
              <a:t> – backup database</a:t>
            </a:r>
          </a:p>
          <a:p>
            <a:pPr>
              <a:lnSpc>
                <a:spcPct val="100000"/>
              </a:lnSpc>
            </a:pPr>
            <a:r>
              <a:rPr lang="en-US" b="1" u="sng" dirty="0"/>
              <a:t>Scheduler</a:t>
            </a:r>
            <a:r>
              <a:rPr lang="en-US" dirty="0"/>
              <a:t> – Create a task which can be executed at a specific time, or an execution interval. </a:t>
            </a:r>
            <a:endParaRPr lang="en-US" b="1" u="sng" dirty="0"/>
          </a:p>
        </p:txBody>
      </p:sp>
      <p:sp>
        <p:nvSpPr>
          <p:cNvPr id="3" name="Title 2">
            <a:extLst>
              <a:ext uri="{FF2B5EF4-FFF2-40B4-BE49-F238E27FC236}">
                <a16:creationId xmlns:a16="http://schemas.microsoft.com/office/drawing/2014/main" id="{38109E87-DC06-42B9-8C01-7DB038854206}"/>
              </a:ext>
            </a:extLst>
          </p:cNvPr>
          <p:cNvSpPr>
            <a:spLocks noGrp="1"/>
          </p:cNvSpPr>
          <p:nvPr>
            <p:ph type="title"/>
          </p:nvPr>
        </p:nvSpPr>
        <p:spPr>
          <a:xfrm>
            <a:off x="-2" y="0"/>
            <a:ext cx="6098400" cy="2579914"/>
          </a:xfrm>
          <a:solidFill>
            <a:schemeClr val="tx1"/>
          </a:solidFill>
        </p:spPr>
        <p:txBody>
          <a:bodyPr/>
          <a:lstStyle/>
          <a:p>
            <a:r>
              <a:rPr lang="en-US"/>
              <a:t>Subsections - Settings</a:t>
            </a:r>
          </a:p>
        </p:txBody>
      </p:sp>
      <p:sp>
        <p:nvSpPr>
          <p:cNvPr id="5" name="Slide Number Placeholder 4">
            <a:extLst>
              <a:ext uri="{FF2B5EF4-FFF2-40B4-BE49-F238E27FC236}">
                <a16:creationId xmlns:a16="http://schemas.microsoft.com/office/drawing/2014/main" id="{A9748512-FE94-4DFC-A5E9-D19D90C99426}"/>
              </a:ext>
            </a:extLst>
          </p:cNvPr>
          <p:cNvSpPr>
            <a:spLocks noGrp="1"/>
          </p:cNvSpPr>
          <p:nvPr>
            <p:ph type="sldNum" sz="quarter" idx="12"/>
          </p:nvPr>
        </p:nvSpPr>
        <p:spPr/>
        <p:txBody>
          <a:bodyPr/>
          <a:lstStyle/>
          <a:p>
            <a:fld id="{320A449E-14DF-4794-AA41-7773F8124BD1}" type="slidenum">
              <a:rPr lang="de-DE" smtClean="0"/>
              <a:pPr/>
              <a:t>9</a:t>
            </a:fld>
            <a:endParaRPr lang="de-DE"/>
          </a:p>
        </p:txBody>
      </p:sp>
      <p:sp>
        <p:nvSpPr>
          <p:cNvPr id="4" name="TextBox 3">
            <a:extLst>
              <a:ext uri="{FF2B5EF4-FFF2-40B4-BE49-F238E27FC236}">
                <a16:creationId xmlns:a16="http://schemas.microsoft.com/office/drawing/2014/main" id="{11B92227-6FE7-4F51-A73B-96050A67539A}"/>
              </a:ext>
            </a:extLst>
          </p:cNvPr>
          <p:cNvSpPr txBox="1"/>
          <p:nvPr/>
        </p:nvSpPr>
        <p:spPr>
          <a:xfrm>
            <a:off x="9562745" y="1307765"/>
            <a:ext cx="3119111" cy="3877985"/>
          </a:xfrm>
          <a:prstGeom prst="rect">
            <a:avLst/>
          </a:prstGeom>
          <a:noFill/>
        </p:spPr>
        <p:txBody>
          <a:bodyPr wrap="square" lIns="0" tIns="0" rIns="0" bIns="0" rtlCol="0">
            <a:spAutoFit/>
          </a:bodyPr>
          <a:lstStyle/>
          <a:p>
            <a:pPr algn="l"/>
            <a:r>
              <a:rPr lang="en-US" sz="2400" dirty="0"/>
              <a:t>General Settings</a:t>
            </a:r>
          </a:p>
          <a:p>
            <a:pPr algn="l"/>
            <a:endParaRPr lang="en-US" sz="2400" dirty="0"/>
          </a:p>
          <a:p>
            <a:r>
              <a:rPr lang="en-US" sz="2400" dirty="0"/>
              <a:t>Advanced Setting</a:t>
            </a:r>
          </a:p>
          <a:p>
            <a:endParaRPr lang="en-US" sz="2400" dirty="0"/>
          </a:p>
          <a:p>
            <a:r>
              <a:rPr lang="en-US" sz="2400" dirty="0"/>
              <a:t>Software Licenses</a:t>
            </a:r>
          </a:p>
          <a:p>
            <a:endParaRPr lang="en-US" sz="2400" dirty="0"/>
          </a:p>
          <a:p>
            <a:r>
              <a:rPr lang="en-US" sz="2400" dirty="0"/>
              <a:t>Database Settings</a:t>
            </a:r>
          </a:p>
          <a:p>
            <a:endParaRPr lang="en-US" sz="2400" dirty="0"/>
          </a:p>
          <a:p>
            <a:r>
              <a:rPr lang="en-US" sz="2400" dirty="0"/>
              <a:t>Scheduler </a:t>
            </a:r>
          </a:p>
          <a:p>
            <a:pPr algn="l"/>
            <a:endParaRPr lang="en-US" dirty="0"/>
          </a:p>
          <a:p>
            <a:pPr algn="l"/>
            <a:endParaRPr lang="en-US" dirty="0"/>
          </a:p>
        </p:txBody>
      </p:sp>
      <p:pic>
        <p:nvPicPr>
          <p:cNvPr id="9" name="Picture 8">
            <a:extLst>
              <a:ext uri="{FF2B5EF4-FFF2-40B4-BE49-F238E27FC236}">
                <a16:creationId xmlns:a16="http://schemas.microsoft.com/office/drawing/2014/main" id="{F7D58773-2CB3-7DDE-9D03-826038C6FAC6}"/>
              </a:ext>
            </a:extLst>
          </p:cNvPr>
          <p:cNvPicPr>
            <a:picLocks noChangeAspect="1"/>
          </p:cNvPicPr>
          <p:nvPr/>
        </p:nvPicPr>
        <p:blipFill>
          <a:blip r:embed="rId2"/>
          <a:stretch>
            <a:fillRect/>
          </a:stretch>
        </p:blipFill>
        <p:spPr>
          <a:xfrm>
            <a:off x="7738797" y="228600"/>
            <a:ext cx="1714819" cy="11057240"/>
          </a:xfrm>
          <a:prstGeom prst="rect">
            <a:avLst/>
          </a:prstGeom>
        </p:spPr>
      </p:pic>
      <p:pic>
        <p:nvPicPr>
          <p:cNvPr id="12" name="Picture 11">
            <a:extLst>
              <a:ext uri="{FF2B5EF4-FFF2-40B4-BE49-F238E27FC236}">
                <a16:creationId xmlns:a16="http://schemas.microsoft.com/office/drawing/2014/main" id="{28D3257B-B08C-C1DD-9086-4D4FDC02D72A}"/>
              </a:ext>
            </a:extLst>
          </p:cNvPr>
          <p:cNvPicPr>
            <a:picLocks noChangeAspect="1"/>
          </p:cNvPicPr>
          <p:nvPr/>
        </p:nvPicPr>
        <p:blipFill>
          <a:blip r:embed="rId3"/>
          <a:stretch>
            <a:fillRect/>
          </a:stretch>
        </p:blipFill>
        <p:spPr>
          <a:xfrm>
            <a:off x="7567505" y="5660572"/>
            <a:ext cx="1224644" cy="1306286"/>
          </a:xfrm>
          <a:prstGeom prst="rect">
            <a:avLst/>
          </a:prstGeom>
        </p:spPr>
      </p:pic>
      <p:pic>
        <p:nvPicPr>
          <p:cNvPr id="14" name="Picture 13">
            <a:extLst>
              <a:ext uri="{FF2B5EF4-FFF2-40B4-BE49-F238E27FC236}">
                <a16:creationId xmlns:a16="http://schemas.microsoft.com/office/drawing/2014/main" id="{800502EC-2092-84B6-8C42-569ECC80104B}"/>
              </a:ext>
            </a:extLst>
          </p:cNvPr>
          <p:cNvPicPr>
            <a:picLocks noChangeAspect="1"/>
          </p:cNvPicPr>
          <p:nvPr/>
        </p:nvPicPr>
        <p:blipFill>
          <a:blip r:embed="rId3"/>
          <a:stretch>
            <a:fillRect/>
          </a:stretch>
        </p:blipFill>
        <p:spPr>
          <a:xfrm>
            <a:off x="2238334" y="1068280"/>
            <a:ext cx="978328" cy="1043549"/>
          </a:xfrm>
          <a:prstGeom prst="rect">
            <a:avLst/>
          </a:prstGeom>
        </p:spPr>
      </p:pic>
    </p:spTree>
    <p:extLst>
      <p:ext uri="{BB962C8B-B14F-4D97-AF65-F5344CB8AC3E}">
        <p14:creationId xmlns:p14="http://schemas.microsoft.com/office/powerpoint/2010/main" val="3953576767"/>
      </p:ext>
    </p:extLst>
  </p:cSld>
  <p:clrMapOvr>
    <a:masterClrMapping/>
  </p:clrMapOvr>
</p:sld>
</file>

<file path=ppt/theme/theme1.xml><?xml version="1.0" encoding="utf-8"?>
<a:theme xmlns:a="http://schemas.openxmlformats.org/drawingml/2006/main" name="Metrohm_Mastertemplates_nov2019">
  <a:themeElements>
    <a:clrScheme name="Metrohm_2019_colors">
      <a:dk1>
        <a:srgbClr val="49494A"/>
      </a:dk1>
      <a:lt1>
        <a:srgbClr val="FFFFFF"/>
      </a:lt1>
      <a:dk2>
        <a:srgbClr val="005C7E"/>
      </a:dk2>
      <a:lt2>
        <a:srgbClr val="E6E6E6"/>
      </a:lt2>
      <a:accent1>
        <a:srgbClr val="008F8B"/>
      </a:accent1>
      <a:accent2>
        <a:srgbClr val="666666"/>
      </a:accent2>
      <a:accent3>
        <a:srgbClr val="61C3D9"/>
      </a:accent3>
      <a:accent4>
        <a:srgbClr val="A2C617"/>
      </a:accent4>
      <a:accent5>
        <a:srgbClr val="F2BF00"/>
      </a:accent5>
      <a:accent6>
        <a:srgbClr val="EC6608"/>
      </a:accent6>
      <a:hlink>
        <a:srgbClr val="49494A"/>
      </a:hlink>
      <a:folHlink>
        <a:srgbClr val="B1B1B1"/>
      </a:folHlink>
    </a:clrScheme>
    <a:fontScheme name="Metrohm_2019_fonts">
      <a:majorFont>
        <a:latin typeface="Neue Frutiger World Light"/>
        <a:ea typeface=""/>
        <a:cs typeface=""/>
      </a:majorFont>
      <a:minorFont>
        <a:latin typeface="Neue Frutiger World Light"/>
        <a:ea typeface=""/>
        <a:cs typeface=""/>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lIns="0" tIns="0" rIns="0" bIns="0" rtlCol="0">
        <a:spAutoFit/>
      </a:bodyPr>
      <a:lstStyle>
        <a:defPPr algn="l">
          <a:defRPr dirty="0"/>
        </a:defPPr>
      </a:lstStyle>
    </a:txDef>
  </a:objectDefaults>
  <a:extraClrSchemeLst/>
  <a:extLst>
    <a:ext uri="{05A4C25C-085E-4340-85A3-A5531E510DB2}">
      <thm15:themeFamily xmlns:thm15="http://schemas.microsoft.com/office/thememl/2012/main" name="Metrohm PPT-Master-New-CD_final" id="{003AC958-613B-430D-8C42-40D8255C76F9}" vid="{807A7AE8-746E-4279-A0A2-7D2BCAC90235}"/>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Larissa">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7aa2674883f455cae96e89d73cb7650 xmlns="af626a5f-49ac-4a1a-817e-f1f03074752e">
      <Terms xmlns="http://schemas.microsoft.com/office/infopath/2007/PartnerControls"/>
    </m7aa2674883f455cae96e89d73cb7650>
    <TaxCatchAll xmlns="4e0b8f47-0055-4e65-bfd5-646fddde5054" xsi:nil="true"/>
    <TaxKeywordTaxHTField xmlns="4e0b8f47-0055-4e65-bfd5-646fddde5054">
      <Terms xmlns="http://schemas.microsoft.com/office/infopath/2007/PartnerControls"/>
    </TaxKeywordTaxHTField>
    <lcf76f155ced4ddcb4097134ff3c332f xmlns="af626a5f-49ac-4a1a-817e-f1f03074752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C0E232B6B36A4479B83B12C30331B5A" ma:contentTypeVersion="18" ma:contentTypeDescription="Create a new document." ma:contentTypeScope="" ma:versionID="f160aa763da3ea1102a3c8d1eab33ba4">
  <xsd:schema xmlns:xsd="http://www.w3.org/2001/XMLSchema" xmlns:xs="http://www.w3.org/2001/XMLSchema" xmlns:p="http://schemas.microsoft.com/office/2006/metadata/properties" xmlns:ns2="4e0b8f47-0055-4e65-bfd5-646fddde5054" xmlns:ns4="af626a5f-49ac-4a1a-817e-f1f03074752e" targetNamespace="http://schemas.microsoft.com/office/2006/metadata/properties" ma:root="true" ma:fieldsID="7b25e4bc72227aa2b58479c51eed2204" ns2:_="" ns4:_="">
    <xsd:import namespace="4e0b8f47-0055-4e65-bfd5-646fddde5054"/>
    <xsd:import namespace="af626a5f-49ac-4a1a-817e-f1f03074752e"/>
    <xsd:element name="properties">
      <xsd:complexType>
        <xsd:sequence>
          <xsd:element name="documentManagement">
            <xsd:complexType>
              <xsd:all>
                <xsd:element ref="ns2:TaxKeywordTaxHTField" minOccurs="0"/>
                <xsd:element ref="ns2:TaxCatchAll" minOccurs="0"/>
                <xsd:element ref="ns4:m7aa2674883f455cae96e89d73cb7650" minOccurs="0"/>
                <xsd:element ref="ns4:MediaServiceAutoTags" minOccurs="0"/>
                <xsd:element ref="ns4:MediaServiceMetadata" minOccurs="0"/>
                <xsd:element ref="ns4:MediaServiceFastMetadata" minOccurs="0"/>
                <xsd:element ref="ns4:MediaServiceDateTaken" minOccurs="0"/>
                <xsd:element ref="ns4:MediaLengthInSecond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ObjectDetectorVersions" minOccurs="0"/>
                <xsd:element ref="ns4: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0b8f47-0055-4e65-bfd5-646fddde5054" elementFormDefault="qualified">
    <xsd:import namespace="http://schemas.microsoft.com/office/2006/documentManagement/types"/>
    <xsd:import namespace="http://schemas.microsoft.com/office/infopath/2007/PartnerControls"/>
    <xsd:element name="TaxKeywordTaxHTField" ma:index="9" nillable="true" ma:taxonomy="true" ma:internalName="TaxKeywordTaxHTField" ma:taxonomyFieldName="TaxKeyword" ma:displayName="Enterprise Keywords" ma:fieldId="{23f27201-bee3-471e-b2e7-b64fd8b7ca38}" ma:taxonomyMulti="true" ma:sspId="7edc539f-deb6-442a-89bb-08aa3fc7b7a0" ma:termSetId="00000000-0000-0000-0000-000000000000" ma:anchorId="00000000-0000-0000-0000-000000000000" ma:open="true" ma:isKeyword="true">
      <xsd:complexType>
        <xsd:sequence>
          <xsd:element ref="pc:Terms" minOccurs="0" maxOccurs="1"/>
        </xsd:sequence>
      </xsd:complexType>
    </xsd:element>
    <xsd:element name="TaxCatchAll" ma:index="10" nillable="true" ma:displayName="Taxonomy Catch All Column" ma:hidden="true" ma:list="{691b5233-88d4-4bd0-a146-b59e3316543d}" ma:internalName="TaxCatchAll" ma:showField="CatchAllData" ma:web="4e0b8f47-0055-4e65-bfd5-646fddde505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f626a5f-49ac-4a1a-817e-f1f03074752e" elementFormDefault="qualified">
    <xsd:import namespace="http://schemas.microsoft.com/office/2006/documentManagement/types"/>
    <xsd:import namespace="http://schemas.microsoft.com/office/infopath/2007/PartnerControls"/>
    <xsd:element name="m7aa2674883f455cae96e89d73cb7650" ma:index="12" nillable="true" ma:taxonomy="true" ma:internalName="m7aa2674883f455cae96e89d73cb7650" ma:taxonomyFieldName="ManagedKeyword" ma:displayName="Managed Keyword" ma:default="" ma:fieldId="{67aa2674-883f-455c-ae96-e89d73cb7650}" ma:sspId="7edc539f-deb6-442a-89bb-08aa3fc7b7a0" ma:termSetId="d5a49cda-06ce-400c-a7a4-cfdc8cb3f84e" ma:anchorId="00000000-0000-0000-0000-000000000000" ma:open="false" ma:isKeyword="false">
      <xsd:complexType>
        <xsd:sequence>
          <xsd:element ref="pc:Terms" minOccurs="0" maxOccurs="1"/>
        </xsd:sequence>
      </xsd:complexType>
    </xsd:element>
    <xsd:element name="MediaServiceAutoTags" ma:index="13" nillable="true" ma:displayName="Tags" ma:description="" ma:internalName="MediaServiceAutoTags" ma:readOnly="true">
      <xsd:simpleType>
        <xsd:restriction base="dms:Text"/>
      </xsd:simpleType>
    </xsd:element>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7edc539f-deb6-442a-89bb-08aa3fc7b7a0" ma:termSetId="09814cd3-568e-fe90-9814-8d621ff8fb84" ma:anchorId="fba54fb3-c3e1-fe81-a776-ca4b69148c4d" ma:open="tru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4D79E7E-F22B-4B64-8B03-F308E6E1B68D}">
  <ds:schemaRefs>
    <ds:schemaRef ds:uri="http://schemas.microsoft.com/sharepoint/v3/contenttype/forms"/>
  </ds:schemaRefs>
</ds:datastoreItem>
</file>

<file path=customXml/itemProps2.xml><?xml version="1.0" encoding="utf-8"?>
<ds:datastoreItem xmlns:ds="http://schemas.openxmlformats.org/officeDocument/2006/customXml" ds:itemID="{D8497B83-3D07-4C4C-A480-9D9A57F5DE63}">
  <ds:schemaRefs>
    <ds:schemaRef ds:uri="4e0b8f47-0055-4e65-bfd5-646fddde5054"/>
    <ds:schemaRef ds:uri="af626a5f-49ac-4a1a-817e-f1f03074752e"/>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A0F3BD60-70EB-4F02-9383-974012B58580}">
  <ds:schemaRefs>
    <ds:schemaRef ds:uri="4e0b8f47-0055-4e65-bfd5-646fddde5054"/>
    <ds:schemaRef ds:uri="af626a5f-49ac-4a1a-817e-f1f03074752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2020 MUSA PowerPoint Template</Template>
  <TotalTime>3507</TotalTime>
  <Words>2688</Words>
  <Application>Microsoft Office PowerPoint</Application>
  <PresentationFormat>Widescreen</PresentationFormat>
  <Paragraphs>386</Paragraphs>
  <Slides>38</Slides>
  <Notes>0</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38</vt:i4>
      </vt:variant>
    </vt:vector>
  </HeadingPairs>
  <TitlesOfParts>
    <vt:vector size="47" baseType="lpstr">
      <vt:lpstr>Arial</vt:lpstr>
      <vt:lpstr>Calibri</vt:lpstr>
      <vt:lpstr>Cambria Math</vt:lpstr>
      <vt:lpstr>inherit</vt:lpstr>
      <vt:lpstr>Neue Frutiger World</vt:lpstr>
      <vt:lpstr>Neue Frutiger World Light</vt:lpstr>
      <vt:lpstr>Symbol</vt:lpstr>
      <vt:lpstr>Wingdings 3</vt:lpstr>
      <vt:lpstr>Metrohm_Mastertemplates_nov2019</vt:lpstr>
      <vt:lpstr>PowerPoint Presentation</vt:lpstr>
      <vt:lpstr>Content</vt:lpstr>
      <vt:lpstr>Work Areas</vt:lpstr>
      <vt:lpstr>Subsections - Samples</vt:lpstr>
      <vt:lpstr>Running your first analysis- a video guide  (no audio) </vt:lpstr>
      <vt:lpstr>Subsections - Processes</vt:lpstr>
      <vt:lpstr>Subsections - Equipment</vt:lpstr>
      <vt:lpstr>Subsections - Equipment</vt:lpstr>
      <vt:lpstr>Subsections - Settings</vt:lpstr>
      <vt:lpstr>OMNIS Software System Overview</vt:lpstr>
      <vt:lpstr>OMNIS Workflow</vt:lpstr>
      <vt:lpstr>Variables</vt:lpstr>
      <vt:lpstr>PowerPoint Presentation</vt:lpstr>
      <vt:lpstr>Reserving an Instrument</vt:lpstr>
      <vt:lpstr>Manual Control</vt:lpstr>
      <vt:lpstr>Properties &amp; Firmware</vt:lpstr>
      <vt:lpstr>Creating Work Systems</vt:lpstr>
      <vt:lpstr>Creating a work system – a video guide  (no audio)</vt:lpstr>
      <vt:lpstr>Creating Methods</vt:lpstr>
      <vt:lpstr>Creating Operating Procedures (OP)</vt:lpstr>
      <vt:lpstr>Subsample Variables in the OP</vt:lpstr>
      <vt:lpstr>Calculations</vt:lpstr>
      <vt:lpstr>Calculations: Formula Editor</vt:lpstr>
      <vt:lpstr>Importing Template Operating Procedures</vt:lpstr>
      <vt:lpstr>Saving a Titer Value</vt:lpstr>
      <vt:lpstr>pH Electrode – Calibration </vt:lpstr>
      <vt:lpstr>Creating Sample Profiles</vt:lpstr>
      <vt:lpstr>Sample Lists</vt:lpstr>
      <vt:lpstr>Sample Lists Icons</vt:lpstr>
      <vt:lpstr>Starting a Sample List</vt:lpstr>
      <vt:lpstr>Running a Sample</vt:lpstr>
      <vt:lpstr>Curves and Data</vt:lpstr>
      <vt:lpstr>Results</vt:lpstr>
      <vt:lpstr>Subsample</vt:lpstr>
      <vt:lpstr>Creating Reports</vt:lpstr>
      <vt:lpstr>Backup Database</vt:lpstr>
      <vt:lpstr>Database Administration</vt:lpstr>
      <vt:lpstr>OMNIS Support </vt:lpstr>
    </vt:vector>
  </TitlesOfParts>
  <Company>Metrohm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OMNIS Software</dc:title>
  <dc:creator>Mathews, Ryan</dc:creator>
  <cp:lastModifiedBy>Andersen, Amanda</cp:lastModifiedBy>
  <cp:revision>4</cp:revision>
  <cp:lastPrinted>2017-11-21T15:31:07Z</cp:lastPrinted>
  <dcterms:created xsi:type="dcterms:W3CDTF">2022-02-25T22:56:59Z</dcterms:created>
  <dcterms:modified xsi:type="dcterms:W3CDTF">2024-10-22T17:39:52Z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0x0101009C0E232B6B36A4479B83B12C30331B5A</vt:lpwstr>
  </property>
  <property fmtid="{D5CDD505-2E9C-101B-9397-08002B2CF9AE}" pid="3" name="MSIP_Label_e68a7eba-5507-4be7-87ab-be5a2ad9d7c1_Enabled">
    <vt:lpwstr>true</vt:lpwstr>
  </property>
  <property fmtid="{D5CDD505-2E9C-101B-9397-08002B2CF9AE}" pid="4" name="MSIP_Label_e68a7eba-5507-4be7-87ab-be5a2ad9d7c1_SetDate">
    <vt:lpwstr>2024-10-22T17:33:24Z</vt:lpwstr>
  </property>
  <property fmtid="{D5CDD505-2E9C-101B-9397-08002B2CF9AE}" pid="5" name="MSIP_Label_e68a7eba-5507-4be7-87ab-be5a2ad9d7c1_Method">
    <vt:lpwstr>Privileged</vt:lpwstr>
  </property>
  <property fmtid="{D5CDD505-2E9C-101B-9397-08002B2CF9AE}" pid="6" name="MSIP_Label_e68a7eba-5507-4be7-87ab-be5a2ad9d7c1_Name">
    <vt:lpwstr>General</vt:lpwstr>
  </property>
  <property fmtid="{D5CDD505-2E9C-101B-9397-08002B2CF9AE}" pid="7" name="MSIP_Label_e68a7eba-5507-4be7-87ab-be5a2ad9d7c1_SiteId">
    <vt:lpwstr>da758f18-b6d4-4358-942a-60930627c405</vt:lpwstr>
  </property>
  <property fmtid="{D5CDD505-2E9C-101B-9397-08002B2CF9AE}" pid="8" name="MSIP_Label_e68a7eba-5507-4be7-87ab-be5a2ad9d7c1_ActionId">
    <vt:lpwstr>f27ab8ea-b13b-4c55-a06a-e4e1579ee032</vt:lpwstr>
  </property>
  <property fmtid="{D5CDD505-2E9C-101B-9397-08002B2CF9AE}" pid="9" name="MSIP_Label_e68a7eba-5507-4be7-87ab-be5a2ad9d7c1_ContentBits">
    <vt:lpwstr>0</vt:lpwstr>
  </property>
</Properties>
</file>